
<file path=[Content_Types].xml><?xml version="1.0" encoding="utf-8"?>
<Types xmlns="http://schemas.openxmlformats.org/package/2006/content-types">
  <Default Extension="xml" ContentType="application/vnd.openxmlformats-officedocument.presentationml.presentation.main+xml"/>
  <Default Extension="png" ContentType="image/png"/>
  <Default Extension="jpg" ContentType="image/jpeg"/>
  <Default Extension="rels" ContentType="application/vnd.openxmlformats-package.relationships+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1.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Types>
</file>

<file path=_rels/.rels>&#65279;<?xml version="1.0" encoding="utf-8"?><Relationships xmlns="http://schemas.openxmlformats.org/package/2006/relationships"><Relationship Type="http://schemas.openxmlformats.org/officeDocument/2006/relationships/officeDocument" Target="/ppt/presentation.xml" Id="Ra71ac1c9c1c04729" /><Relationship Type="http://schemas.openxmlformats.org/package/2006/relationships/metadata/core-properties" Target="/docProps/core.xml" Id="Rcc4e48f1c3b04e2a" /><Relationship Type="http://schemas.openxmlformats.org/officeDocument/2006/relationships/extended-properties" Target="/docProps/app.xml" Id="R9c46ae262f77422a"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3" r:id="rId10"/>
    <p:sldId id="264"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FF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91"/>
    <p:restoredTop sz="94668"/>
  </p:normalViewPr>
  <p:slideViewPr>
    <p:cSldViewPr snapToGrid="0">
      <p:cViewPr>
        <p:scale>
          <a:sx n="160" d="100"/>
          <a:sy n="160" d="100"/>
        </p:scale>
        <p:origin x="416" y="776"/>
      </p:cViewPr>
      <p:guideLst/>
    </p:cSldViewPr>
  </p:slideViewPr>
  <p:notesTextViewPr>
    <p:cViewPr>
      <p:scale>
        <a:sx n="1" d="1"/>
        <a:sy n="1" d="1"/>
      </p:scale>
      <p:origin x="0" y="0"/>
    </p:cViewPr>
  </p:notesTextViewPr>
  <p:gridSpacing cx="72008" cy="72008"/>
</p:viewPr>
</file>

<file path=ppt/_rels/presentation.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theme" Target="/ppt/theme/theme1.xml" Id="rId2" /><Relationship Type="http://schemas.openxmlformats.org/officeDocument/2006/relationships/slide" Target="/ppt/slides/slide1.xml" Id="rId3" /><Relationship Type="http://schemas.openxmlformats.org/officeDocument/2006/relationships/slide" Target="/ppt/slides/slide2.xml" Id="rId4" /><Relationship Type="http://schemas.openxmlformats.org/officeDocument/2006/relationships/slide" Target="/ppt/slides/slide3.xml" Id="rId5" /><Relationship Type="http://schemas.openxmlformats.org/officeDocument/2006/relationships/slide" Target="/ppt/slides/slide4.xml" Id="rId6" /><Relationship Type="http://schemas.openxmlformats.org/officeDocument/2006/relationships/slide" Target="/ppt/slides/slide5.xml" Id="rId7" /><Relationship Type="http://schemas.openxmlformats.org/officeDocument/2006/relationships/slide" Target="/ppt/slides/slide6.xml" Id="rId8" /><Relationship Type="http://schemas.openxmlformats.org/officeDocument/2006/relationships/slide" Target="/ppt/slides/slide7.xml" Id="rId9" /><Relationship Type="http://schemas.openxmlformats.org/officeDocument/2006/relationships/slide" Target="/ppt/slides/slide8.xml" Id="rId10" /><Relationship Type="http://schemas.openxmlformats.org/officeDocument/2006/relationships/slide" Target="/ppt/slides/slide9.xml" Id="rId11" /><Relationship Type="http://schemas.openxmlformats.org/officeDocument/2006/relationships/tableStyles" Target="/ppt/tableStyles.xml" Id="rId12" /><Relationship Type="http://schemas.openxmlformats.org/officeDocument/2006/relationships/presProps" Target="/ppt/presProps.xml" Id="rId13" /><Relationship Type="http://schemas.openxmlformats.org/officeDocument/2006/relationships/viewProps" Target="/ppt/viewProps.xml" Id="rId14" /></Relationships>
</file>

<file path=ppt/slideLayouts/_rels/slideLayout1.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image" Target="/ppt/media/image.png" Id="rId2" /><Relationship Type="http://schemas.openxmlformats.org/officeDocument/2006/relationships/image" Target="/ppt/media/image2.png" Id="rId3" /><Relationship Type="http://schemas.openxmlformats.org/officeDocument/2006/relationships/image" Target="/ppt/media/image3.png" Id="rId4" /><Relationship Type="http://schemas.openxmlformats.org/officeDocument/2006/relationships/image" Target="/ppt/media/image4.png" Id="rId5" /><Relationship Type="http://schemas.openxmlformats.org/officeDocument/2006/relationships/image" Target="/ppt/media/image5.png" Id="rId6" /><Relationship Type="http://schemas.openxmlformats.org/officeDocument/2006/relationships/image" Target="/ppt/media/image6.png" Id="rId7" /><Relationship Type="http://schemas.openxmlformats.org/officeDocument/2006/relationships/image" Target="/ppt/media/image7.png" Id="rId8" /><Relationship Type="http://schemas.openxmlformats.org/officeDocument/2006/relationships/image" Target="/ppt/media/image8.png" Id="rId9" /><Relationship Type="http://schemas.openxmlformats.org/officeDocument/2006/relationships/image" Target="/ppt/media/image9.png" Id="rId10" /><Relationship Type="http://schemas.openxmlformats.org/officeDocument/2006/relationships/image" Target="/ppt/media/image10.png" Id="rId11" /><Relationship Type="http://schemas.openxmlformats.org/officeDocument/2006/relationships/image" Target="/ppt/media/image11.png" Id="rId12" /><Relationship Type="http://schemas.openxmlformats.org/officeDocument/2006/relationships/image" Target="/ppt/media/image12.png" Id="rId13" /><Relationship Type="http://schemas.openxmlformats.org/officeDocument/2006/relationships/image" Target="/ppt/media/image13.png" Id="rId14" /><Relationship Type="http://schemas.openxmlformats.org/officeDocument/2006/relationships/image" Target="/ppt/media/image14.png" Id="rId15" /><Relationship Type="http://schemas.openxmlformats.org/officeDocument/2006/relationships/image" Target="/ppt/media/image15.png" Id="rId16" /><Relationship Type="http://schemas.openxmlformats.org/officeDocument/2006/relationships/image" Target="/ppt/media/image16.png" Id="rId17" /><Relationship Type="http://schemas.openxmlformats.org/officeDocument/2006/relationships/image" Target="/ppt/media/image17.png" Id="rId18" /><Relationship Type="http://schemas.openxmlformats.org/officeDocument/2006/relationships/image" Target="/ppt/media/image18.png" Id="rId19" /><Relationship Type="http://schemas.openxmlformats.org/officeDocument/2006/relationships/image" Target="/ppt/media/image19.png" Id="rId20" /></Relationships>
</file>

<file path=ppt/slideLayouts/_rels/slideLayout10.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image" Target="/ppt/media/image.png" Id="rId2" /><Relationship Type="http://schemas.openxmlformats.org/officeDocument/2006/relationships/image" Target="/ppt/media/image2.png" Id="rId3" /><Relationship Type="http://schemas.openxmlformats.org/officeDocument/2006/relationships/image" Target="/ppt/media/image3.png" Id="rId4" /><Relationship Type="http://schemas.openxmlformats.org/officeDocument/2006/relationships/image" Target="/ppt/media/image4.png" Id="rId5" /><Relationship Type="http://schemas.openxmlformats.org/officeDocument/2006/relationships/image" Target="/ppt/media/image5.png" Id="rId6" /><Relationship Type="http://schemas.openxmlformats.org/officeDocument/2006/relationships/image" Target="/ppt/media/image6.png" Id="rId7" /><Relationship Type="http://schemas.openxmlformats.org/officeDocument/2006/relationships/image" Target="/ppt/media/image7.png" Id="rId8" /><Relationship Type="http://schemas.openxmlformats.org/officeDocument/2006/relationships/image" Target="/ppt/media/image8.png" Id="rId9" /><Relationship Type="http://schemas.openxmlformats.org/officeDocument/2006/relationships/image" Target="/ppt/media/image9.png" Id="rId10" /><Relationship Type="http://schemas.openxmlformats.org/officeDocument/2006/relationships/image" Target="/ppt/media/image10.png" Id="rId11" /><Relationship Type="http://schemas.openxmlformats.org/officeDocument/2006/relationships/image" Target="/ppt/media/image11.png" Id="rId12" /><Relationship Type="http://schemas.openxmlformats.org/officeDocument/2006/relationships/image" Target="/ppt/media/image12.png" Id="rId13" /><Relationship Type="http://schemas.openxmlformats.org/officeDocument/2006/relationships/image" Target="/ppt/media/image13.png" Id="rId14" /><Relationship Type="http://schemas.openxmlformats.org/officeDocument/2006/relationships/image" Target="/ppt/media/image14.png" Id="rId15" /><Relationship Type="http://schemas.openxmlformats.org/officeDocument/2006/relationships/image" Target="/ppt/media/image15.png" Id="rId16" /><Relationship Type="http://schemas.openxmlformats.org/officeDocument/2006/relationships/image" Target="/ppt/media/image16.png" Id="rId17" /><Relationship Type="http://schemas.openxmlformats.org/officeDocument/2006/relationships/image" Target="/ppt/media/image17.png" Id="rId18" /><Relationship Type="http://schemas.openxmlformats.org/officeDocument/2006/relationships/image" Target="/ppt/media/image18.png" Id="rId19" /><Relationship Type="http://schemas.openxmlformats.org/officeDocument/2006/relationships/image" Target="/ppt/media/image19.png" Id="rId20" /></Relationships>
</file>

<file path=ppt/slideLayouts/_rels/slideLayout2.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image" Target="/ppt/media/image20.png" Id="rId2" /><Relationship Type="http://schemas.openxmlformats.org/officeDocument/2006/relationships/image" Target="/ppt/media/image2.png" Id="rId3" /><Relationship Type="http://schemas.openxmlformats.org/officeDocument/2006/relationships/image" Target="/ppt/media/image21.png" Id="rId4" /></Relationships>
</file>

<file path=ppt/slideLayouts/_rels/slideLayout3.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image" Target="/ppt/media/image20.png" Id="rId2" /><Relationship Type="http://schemas.openxmlformats.org/officeDocument/2006/relationships/image" Target="/ppt/media/image2.png" Id="rId3" /><Relationship Type="http://schemas.openxmlformats.org/officeDocument/2006/relationships/image" Target="/ppt/media/image5.png" Id="rId4" /><Relationship Type="http://schemas.openxmlformats.org/officeDocument/2006/relationships/image" Target="/ppt/media/image6.png" Id="rId5" /><Relationship Type="http://schemas.openxmlformats.org/officeDocument/2006/relationships/image" Target="/ppt/media/image10.png" Id="rId6" /><Relationship Type="http://schemas.openxmlformats.org/officeDocument/2006/relationships/image" Target="/ppt/media/image14.png" Id="rId7" /><Relationship Type="http://schemas.openxmlformats.org/officeDocument/2006/relationships/image" Target="/ppt/media/image16.png" Id="rId8" /><Relationship Type="http://schemas.openxmlformats.org/officeDocument/2006/relationships/image" Target="/ppt/media/image18.png" Id="rId9" /></Relationships>
</file>

<file path=ppt/slideLayouts/_rels/slideLayout4.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image" Target="/ppt/media/image20.png" Id="rId2" /><Relationship Type="http://schemas.openxmlformats.org/officeDocument/2006/relationships/image" Target="/ppt/media/image2.png" Id="rId3" /><Relationship Type="http://schemas.openxmlformats.org/officeDocument/2006/relationships/image" Target="/ppt/media/image5.png" Id="rId4" /><Relationship Type="http://schemas.openxmlformats.org/officeDocument/2006/relationships/image" Target="/ppt/media/image6.png" Id="rId5" /><Relationship Type="http://schemas.openxmlformats.org/officeDocument/2006/relationships/image" Target="/ppt/media/image10.png" Id="rId6" /><Relationship Type="http://schemas.openxmlformats.org/officeDocument/2006/relationships/image" Target="/ppt/media/image14.png" Id="rId7" /><Relationship Type="http://schemas.openxmlformats.org/officeDocument/2006/relationships/image" Target="/ppt/media/image16.png" Id="rId8" /><Relationship Type="http://schemas.openxmlformats.org/officeDocument/2006/relationships/image" Target="/ppt/media/image18.png" Id="rId9" /></Relationships>
</file>

<file path=ppt/slideLayouts/_rels/slideLayout5.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image" Target="/ppt/media/image20.png" Id="rId2" /><Relationship Type="http://schemas.openxmlformats.org/officeDocument/2006/relationships/image" Target="/ppt/media/image2.png" Id="rId3" /><Relationship Type="http://schemas.openxmlformats.org/officeDocument/2006/relationships/image" Target="/ppt/media/image18.png" Id="rId4" /></Relationships>
</file>

<file path=ppt/slideLayouts/_rels/slideLayout6.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image" Target="/ppt/media/image20.png" Id="rId2" /><Relationship Type="http://schemas.openxmlformats.org/officeDocument/2006/relationships/image" Target="/ppt/media/image2.png" Id="rId3" /><Relationship Type="http://schemas.openxmlformats.org/officeDocument/2006/relationships/image" Target="/ppt/media/image18.png" Id="rId4" /><Relationship Type="http://schemas.openxmlformats.org/officeDocument/2006/relationships/image" Target="/ppt/media/image22.png" Id="rId5" /><Relationship Type="http://schemas.openxmlformats.org/officeDocument/2006/relationships/image" Target="/ppt/media/image22.png" Id="rId6" /></Relationships>
</file>

<file path=ppt/slideLayouts/_rels/slideLayout7.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image" Target="/ppt/media/image20.png" Id="rId2" /><Relationship Type="http://schemas.openxmlformats.org/officeDocument/2006/relationships/image" Target="/ppt/media/image2.png" Id="rId3" /><Relationship Type="http://schemas.openxmlformats.org/officeDocument/2006/relationships/image" Target="/ppt/media/image18.png" Id="rId4" /><Relationship Type="http://schemas.openxmlformats.org/officeDocument/2006/relationships/image" Target="/ppt/media/image22.png" Id="rId5" /><Relationship Type="http://schemas.openxmlformats.org/officeDocument/2006/relationships/image" Target="/ppt/media/image22.png" Id="rId6" /><Relationship Type="http://schemas.openxmlformats.org/officeDocument/2006/relationships/image" Target="/ppt/media/image22.png" Id="rId7" /></Relationships>
</file>

<file path=ppt/slideLayouts/_rels/slideLayout8.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image" Target="/ppt/media/image20.png" Id="rId2" /><Relationship Type="http://schemas.openxmlformats.org/officeDocument/2006/relationships/image" Target="/ppt/media/image2.png" Id="rId3" /><Relationship Type="http://schemas.openxmlformats.org/officeDocument/2006/relationships/image" Target="/ppt/media/image18.png" Id="rId4" /></Relationships>
</file>

<file path=ppt/slideLayouts/_rels/slideLayout9.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image" Target="/ppt/media/image20.png" Id="rId2" /><Relationship Type="http://schemas.openxmlformats.org/officeDocument/2006/relationships/image" Target="/ppt/media/image2.png" Id="rId3" /></Relationships>
</file>

<file path=ppt/slideLayouts/slideLayout1.xml><?xml version="1.0" encoding="utf-8"?>
<p:sldLayout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name="封面">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E9EDE538-7706-98C9-4799-810CADA2B3C6}"/>
              </a:ext>
            </a:extLst>
          </p:cNvPr>
          <p:cNvPicPr>
            <a:picLocks noChangeAspect="1"/>
          </p:cNvPicPr>
          <p:nvPr userDrawn="1"/>
        </p:nvPicPr>
        <p:blipFill>
          <a:blip r:embed="rId2"/>
          <a:stretch>
            <a:fillRect/>
          </a:stretch>
        </p:blipFill>
        <p:spPr>
          <a:xfrm>
            <a:off x="0" y="-14454"/>
            <a:ext cx="12204972" cy="6872454"/>
          </a:xfrm>
          <a:prstGeom prst="rect">
            <a:avLst/>
          </a:prstGeom>
        </p:spPr>
      </p:pic>
      <p:pic>
        <p:nvPicPr>
          <p:cNvPr id="58" name="图片 57">
            <a:extLst>
              <a:ext uri="{FF2B5EF4-FFF2-40B4-BE49-F238E27FC236}">
                <a16:creationId xmlns:a16="http://schemas.microsoft.com/office/drawing/2014/main" id="{B035FA2A-3401-EA73-A357-0EBCEE7358A6}"/>
              </a:ext>
            </a:extLst>
          </p:cNvPr>
          <p:cNvPicPr>
            <a:picLocks noChangeAspect="1"/>
          </p:cNvPicPr>
          <p:nvPr userDrawn="1"/>
        </p:nvPicPr>
        <p:blipFill>
          <a:blip r:embed="rId3"/>
          <a:stretch>
            <a:fillRect/>
          </a:stretch>
        </p:blipFill>
        <p:spPr>
          <a:xfrm>
            <a:off x="477850" y="6028025"/>
            <a:ext cx="1874462" cy="430301"/>
          </a:xfrm>
          <a:prstGeom prst="rect">
            <a:avLst/>
          </a:prstGeom>
        </p:spPr>
      </p:pic>
      <p:sp>
        <p:nvSpPr>
          <p:cNvPr id="2" name="标题 1">
            <a:extLst>
              <a:ext uri="{FF2B5EF4-FFF2-40B4-BE49-F238E27FC236}">
                <a16:creationId xmlns:a16="http://schemas.microsoft.com/office/drawing/2014/main" id="{18BE3ABA-1176-72CB-227B-C1B4CCAEA58F}"/>
              </a:ext>
            </a:extLst>
          </p:cNvPr>
          <p:cNvSpPr>
            <a:spLocks noGrp="1"/>
          </p:cNvSpPr>
          <p:nvPr>
            <p:ph type="title"/>
          </p:nvPr>
        </p:nvSpPr>
        <p:spPr>
          <a:xfrm>
            <a:off x="1246714" y="2091843"/>
            <a:ext cx="7569033" cy="1624012"/>
          </a:xfrm>
        </p:spPr>
        <p:txBody>
          <a:bodyPr anchor="b"/>
          <a:lstStyle>
            <a:lvl1pPr lvl="0">
              <a:defRPr sz="6000" b="1" i="0">
                <a:solidFill>
                  <a:schemeClr val="tx1"/>
                </a:solidFill>
                <a:latin typeface="PingFang SC Semibold"/>
                <a:ea typeface="PingFang SC Semibold"/>
              </a:defRPr>
            </a:lvl1pPr>
          </a:lstStyle>
          <a:p>
            <a:r>
              <a:rPr lang="zh-CN"/>
              <a:t>单击此处编辑母版标题样式</a:t>
            </a:r>
          </a:p>
        </p:txBody>
      </p:sp>
      <p:sp>
        <p:nvSpPr>
          <p:cNvPr id="3" name="文本占位符 2">
            <a:extLst>
              <a:ext uri="{FF2B5EF4-FFF2-40B4-BE49-F238E27FC236}">
                <a16:creationId xmlns:a16="http://schemas.microsoft.com/office/drawing/2014/main" id="{29EA10C2-5BF8-CA27-F116-16E3B68C13AB}"/>
              </a:ext>
            </a:extLst>
          </p:cNvPr>
          <p:cNvSpPr>
            <a:spLocks noGrp="1"/>
          </p:cNvSpPr>
          <p:nvPr>
            <p:ph type="body" idx="1"/>
          </p:nvPr>
        </p:nvSpPr>
        <p:spPr>
          <a:xfrm>
            <a:off x="1246714" y="3809683"/>
            <a:ext cx="7569033" cy="1500187"/>
          </a:xfrm>
        </p:spPr>
        <p:txBody>
          <a:bodyPr/>
          <a:lstStyle>
            <a:lvl1pPr marL="0" lvl="0" indent="0">
              <a:buNone/>
              <a:defRPr sz="2400" b="0" i="0">
                <a:solidFill>
                  <a:schemeClr val="tx1">
                    <a:tint val="75000"/>
                  </a:schemeClr>
                </a:solidFill>
                <a:latin typeface="PingFang SC Light"/>
                <a:ea typeface="PingFang SC Light"/>
              </a:defRPr>
            </a:lvl1pPr>
            <a:lvl2pPr marL="457200" lvl="1" indent="0">
              <a:buNone/>
              <a:defRPr sz="2000">
                <a:solidFill>
                  <a:schemeClr val="tx1">
                    <a:tint val="75000"/>
                  </a:schemeClr>
                </a:solidFill>
              </a:defRPr>
            </a:lvl2pPr>
            <a:lvl3pPr marL="914400" lvl="2" indent="0">
              <a:buNone/>
              <a:defRPr sz="1800">
                <a:solidFill>
                  <a:schemeClr val="tx1">
                    <a:tint val="75000"/>
                  </a:schemeClr>
                </a:solidFill>
              </a:defRPr>
            </a:lvl3pPr>
            <a:lvl4pPr marL="1371600" lvl="3" indent="0">
              <a:buNone/>
              <a:defRPr sz="1600">
                <a:solidFill>
                  <a:schemeClr val="tx1">
                    <a:tint val="75000"/>
                  </a:schemeClr>
                </a:solidFill>
              </a:defRPr>
            </a:lvl4pPr>
            <a:lvl5pPr marL="1828800" lvl="4" indent="0">
              <a:buNone/>
              <a:defRPr sz="1600">
                <a:solidFill>
                  <a:schemeClr val="tx1">
                    <a:tint val="75000"/>
                  </a:schemeClr>
                </a:solidFill>
              </a:defRPr>
            </a:lvl5pPr>
            <a:lvl6pPr marL="2286000" lvl="5" indent="0">
              <a:buNone/>
              <a:defRPr sz="1600">
                <a:solidFill>
                  <a:schemeClr val="tx1">
                    <a:tint val="75000"/>
                  </a:schemeClr>
                </a:solidFill>
              </a:defRPr>
            </a:lvl6pPr>
            <a:lvl7pPr marL="2743200" lvl="6" indent="0">
              <a:buNone/>
              <a:defRPr sz="1600">
                <a:solidFill>
                  <a:schemeClr val="tx1">
                    <a:tint val="75000"/>
                  </a:schemeClr>
                </a:solidFill>
              </a:defRPr>
            </a:lvl7pPr>
            <a:lvl8pPr marL="3200400" lvl="7" indent="0">
              <a:buNone/>
              <a:defRPr sz="1600">
                <a:solidFill>
                  <a:schemeClr val="tx1">
                    <a:tint val="75000"/>
                  </a:schemeClr>
                </a:solidFill>
              </a:defRPr>
            </a:lvl8pPr>
            <a:lvl9pPr marL="3657600" lvl="8" indent="0">
              <a:buNone/>
              <a:defRPr sz="1600">
                <a:solidFill>
                  <a:schemeClr val="tx1">
                    <a:tint val="75000"/>
                  </a:schemeClr>
                </a:solidFill>
              </a:defRPr>
            </a:lvl9pPr>
          </a:lstStyle>
          <a:p>
            <a:pPr lvl="0"/>
            <a:r>
              <a:rPr lang="zh-CN"/>
              <a:t>单击此处编辑母版文本样式</a:t>
            </a:r>
          </a:p>
        </p:txBody>
      </p:sp>
      <p:grpSp>
        <p:nvGrpSpPr>
          <p:cNvPr id="6" name="组合 5">
            <a:extLst>
              <a:ext uri="{FF2B5EF4-FFF2-40B4-BE49-F238E27FC236}">
                <a16:creationId xmlns:a16="http://schemas.microsoft.com/office/drawing/2014/main" id="{F1F1E39D-7D79-DBF0-473A-886829651C0F}"/>
              </a:ext>
            </a:extLst>
          </p:cNvPr>
          <p:cNvGrpSpPr/>
          <p:nvPr userDrawn="1"/>
        </p:nvGrpSpPr>
        <p:grpSpPr>
          <a:xfrm>
            <a:off x="6810605" y="1453924"/>
            <a:ext cx="4816277" cy="3607173"/>
            <a:chOff x="6810605" y="1453924"/>
            <a:chExt cx="4816277" cy="3607173"/>
          </a:xfrm>
        </p:grpSpPr>
        <p:pic>
          <p:nvPicPr>
            <p:cNvPr id="22" name="图片 21">
              <a:extLst>
                <a:ext uri="{FF2B5EF4-FFF2-40B4-BE49-F238E27FC236}">
                  <a16:creationId xmlns:a16="http://schemas.microsoft.com/office/drawing/2014/main" id="{70958952-89BB-2520-CBBB-8FAAF0452370}"/>
                </a:ext>
              </a:extLst>
            </p:cNvPr>
            <p:cNvPicPr>
              <a:picLocks noChangeAspect="1"/>
            </p:cNvPicPr>
            <p:nvPr userDrawn="1"/>
          </p:nvPicPr>
          <p:blipFill>
            <a:blip r:embed="rId4"/>
            <a:stretch>
              <a:fillRect/>
            </a:stretch>
          </p:blipFill>
          <p:spPr>
            <a:xfrm>
              <a:off x="10786919" y="3582014"/>
              <a:ext cx="811263" cy="71060"/>
            </a:xfrm>
            <a:prstGeom prst="rect">
              <a:avLst/>
            </a:prstGeom>
          </p:spPr>
        </p:pic>
        <p:pic>
          <p:nvPicPr>
            <p:cNvPr id="24" name="图片 23">
              <a:extLst>
                <a:ext uri="{FF2B5EF4-FFF2-40B4-BE49-F238E27FC236}">
                  <a16:creationId xmlns:a16="http://schemas.microsoft.com/office/drawing/2014/main" id="{62068CBB-6B69-B59A-910F-284350E02E64}"/>
                </a:ext>
              </a:extLst>
            </p:cNvPr>
            <p:cNvPicPr>
              <a:picLocks noChangeAspect="1"/>
            </p:cNvPicPr>
            <p:nvPr userDrawn="1"/>
          </p:nvPicPr>
          <p:blipFill>
            <a:blip r:embed="rId5"/>
            <a:stretch>
              <a:fillRect/>
            </a:stretch>
          </p:blipFill>
          <p:spPr>
            <a:xfrm>
              <a:off x="6810605" y="2102753"/>
              <a:ext cx="811263" cy="71060"/>
            </a:xfrm>
            <a:prstGeom prst="rect">
              <a:avLst/>
            </a:prstGeom>
          </p:spPr>
        </p:pic>
        <p:pic>
          <p:nvPicPr>
            <p:cNvPr id="26" name="图片 25">
              <a:extLst>
                <a:ext uri="{FF2B5EF4-FFF2-40B4-BE49-F238E27FC236}">
                  <a16:creationId xmlns:a16="http://schemas.microsoft.com/office/drawing/2014/main" id="{9915802C-7D90-518A-3BCF-276A2C817DE4}"/>
                </a:ext>
              </a:extLst>
            </p:cNvPr>
            <p:cNvPicPr>
              <a:picLocks noChangeAspect="1"/>
            </p:cNvPicPr>
            <p:nvPr userDrawn="1"/>
          </p:nvPicPr>
          <p:blipFill>
            <a:blip r:embed="rId6"/>
            <a:stretch>
              <a:fillRect/>
            </a:stretch>
          </p:blipFill>
          <p:spPr>
            <a:xfrm>
              <a:off x="9845406" y="4638284"/>
              <a:ext cx="252324" cy="422813"/>
            </a:xfrm>
            <a:prstGeom prst="rect">
              <a:avLst/>
            </a:prstGeom>
          </p:spPr>
        </p:pic>
        <p:pic>
          <p:nvPicPr>
            <p:cNvPr id="28" name="图片 27">
              <a:extLst>
                <a:ext uri="{FF2B5EF4-FFF2-40B4-BE49-F238E27FC236}">
                  <a16:creationId xmlns:a16="http://schemas.microsoft.com/office/drawing/2014/main" id="{2C08C667-A4A0-E44D-1C48-90034E6D1F71}"/>
                </a:ext>
              </a:extLst>
            </p:cNvPr>
            <p:cNvPicPr>
              <a:picLocks noChangeAspect="1"/>
            </p:cNvPicPr>
            <p:nvPr userDrawn="1"/>
          </p:nvPicPr>
          <p:blipFill>
            <a:blip r:embed="rId7"/>
            <a:stretch>
              <a:fillRect/>
            </a:stretch>
          </p:blipFill>
          <p:spPr>
            <a:xfrm>
              <a:off x="8126619" y="1453924"/>
              <a:ext cx="252324" cy="422813"/>
            </a:xfrm>
            <a:prstGeom prst="rect">
              <a:avLst/>
            </a:prstGeom>
          </p:spPr>
        </p:pic>
        <p:pic>
          <p:nvPicPr>
            <p:cNvPr id="30" name="图片 29">
              <a:extLst>
                <a:ext uri="{FF2B5EF4-FFF2-40B4-BE49-F238E27FC236}">
                  <a16:creationId xmlns:a16="http://schemas.microsoft.com/office/drawing/2014/main" id="{F4FE5D59-DDFB-AA65-6242-97F3CBF73177}"/>
                </a:ext>
              </a:extLst>
            </p:cNvPr>
            <p:cNvPicPr>
              <a:picLocks noChangeAspect="1"/>
            </p:cNvPicPr>
            <p:nvPr userDrawn="1"/>
          </p:nvPicPr>
          <p:blipFill>
            <a:blip r:embed="rId8"/>
            <a:stretch>
              <a:fillRect/>
            </a:stretch>
          </p:blipFill>
          <p:spPr>
            <a:xfrm>
              <a:off x="10283787" y="1455794"/>
              <a:ext cx="593294" cy="81834"/>
            </a:xfrm>
            <a:prstGeom prst="rect">
              <a:avLst/>
            </a:prstGeom>
          </p:spPr>
        </p:pic>
        <p:pic>
          <p:nvPicPr>
            <p:cNvPr id="32" name="图片 31">
              <a:extLst>
                <a:ext uri="{FF2B5EF4-FFF2-40B4-BE49-F238E27FC236}">
                  <a16:creationId xmlns:a16="http://schemas.microsoft.com/office/drawing/2014/main" id="{76EC61C4-56F0-BCAE-CB9F-F5CA511E5DDD}"/>
                </a:ext>
              </a:extLst>
            </p:cNvPr>
            <p:cNvPicPr>
              <a:picLocks noChangeAspect="1"/>
            </p:cNvPicPr>
            <p:nvPr userDrawn="1"/>
          </p:nvPicPr>
          <p:blipFill>
            <a:blip r:embed="rId9"/>
            <a:stretch>
              <a:fillRect/>
            </a:stretch>
          </p:blipFill>
          <p:spPr>
            <a:xfrm>
              <a:off x="7365906" y="3996557"/>
              <a:ext cx="593294" cy="81834"/>
            </a:xfrm>
            <a:prstGeom prst="rect">
              <a:avLst/>
            </a:prstGeom>
          </p:spPr>
        </p:pic>
        <p:pic>
          <p:nvPicPr>
            <p:cNvPr id="34" name="图片 33">
              <a:extLst>
                <a:ext uri="{FF2B5EF4-FFF2-40B4-BE49-F238E27FC236}">
                  <a16:creationId xmlns:a16="http://schemas.microsoft.com/office/drawing/2014/main" id="{A2D6C1BF-DDF5-7AF4-8F91-1018B8EAA0D2}"/>
                </a:ext>
              </a:extLst>
            </p:cNvPr>
            <p:cNvPicPr>
              <a:picLocks noChangeAspect="1"/>
            </p:cNvPicPr>
            <p:nvPr userDrawn="1"/>
          </p:nvPicPr>
          <p:blipFill>
            <a:blip r:embed="rId10"/>
            <a:stretch>
              <a:fillRect/>
            </a:stretch>
          </p:blipFill>
          <p:spPr>
            <a:xfrm>
              <a:off x="10933793" y="2629621"/>
              <a:ext cx="693089" cy="78462"/>
            </a:xfrm>
            <a:prstGeom prst="rect">
              <a:avLst/>
            </a:prstGeom>
          </p:spPr>
        </p:pic>
        <p:pic>
          <p:nvPicPr>
            <p:cNvPr id="38" name="图片 37">
              <a:extLst>
                <a:ext uri="{FF2B5EF4-FFF2-40B4-BE49-F238E27FC236}">
                  <a16:creationId xmlns:a16="http://schemas.microsoft.com/office/drawing/2014/main" id="{3CEE6855-8CF9-7988-11B5-C03D91D3CB2C}"/>
                </a:ext>
              </a:extLst>
            </p:cNvPr>
            <p:cNvPicPr>
              <a:picLocks noChangeAspect="1"/>
            </p:cNvPicPr>
            <p:nvPr userDrawn="1"/>
          </p:nvPicPr>
          <p:blipFill>
            <a:blip r:embed="rId11"/>
            <a:stretch>
              <a:fillRect/>
            </a:stretch>
          </p:blipFill>
          <p:spPr>
            <a:xfrm>
              <a:off x="9028165" y="1850429"/>
              <a:ext cx="252324" cy="252324"/>
            </a:xfrm>
            <a:prstGeom prst="rect">
              <a:avLst/>
            </a:prstGeom>
          </p:spPr>
        </p:pic>
        <p:pic>
          <p:nvPicPr>
            <p:cNvPr id="40" name="图片 39">
              <a:extLst>
                <a:ext uri="{FF2B5EF4-FFF2-40B4-BE49-F238E27FC236}">
                  <a16:creationId xmlns:a16="http://schemas.microsoft.com/office/drawing/2014/main" id="{190FCFF3-05D1-3F0A-C640-C07B1DD10723}"/>
                </a:ext>
              </a:extLst>
            </p:cNvPr>
            <p:cNvPicPr>
              <a:picLocks noChangeAspect="1"/>
            </p:cNvPicPr>
            <p:nvPr userDrawn="1"/>
          </p:nvPicPr>
          <p:blipFill>
            <a:blip r:embed="rId12"/>
            <a:stretch>
              <a:fillRect/>
            </a:stretch>
          </p:blipFill>
          <p:spPr>
            <a:xfrm>
              <a:off x="8541281" y="2371448"/>
              <a:ext cx="422808" cy="81834"/>
            </a:xfrm>
            <a:prstGeom prst="rect">
              <a:avLst/>
            </a:prstGeom>
          </p:spPr>
        </p:pic>
        <p:pic>
          <p:nvPicPr>
            <p:cNvPr id="42" name="图片 41">
              <a:extLst>
                <a:ext uri="{FF2B5EF4-FFF2-40B4-BE49-F238E27FC236}">
                  <a16:creationId xmlns:a16="http://schemas.microsoft.com/office/drawing/2014/main" id="{9485FB7C-0A8F-19B8-E053-F8F5BA10EAB3}"/>
                </a:ext>
              </a:extLst>
            </p:cNvPr>
            <p:cNvPicPr>
              <a:picLocks noChangeAspect="1"/>
            </p:cNvPicPr>
            <p:nvPr userDrawn="1"/>
          </p:nvPicPr>
          <p:blipFill>
            <a:blip r:embed="rId13"/>
            <a:stretch>
              <a:fillRect/>
            </a:stretch>
          </p:blipFill>
          <p:spPr>
            <a:xfrm>
              <a:off x="7605370" y="2579125"/>
              <a:ext cx="422808" cy="81834"/>
            </a:xfrm>
            <a:prstGeom prst="rect">
              <a:avLst/>
            </a:prstGeom>
          </p:spPr>
        </p:pic>
        <p:pic>
          <p:nvPicPr>
            <p:cNvPr id="44" name="图片 43">
              <a:extLst>
                <a:ext uri="{FF2B5EF4-FFF2-40B4-BE49-F238E27FC236}">
                  <a16:creationId xmlns:a16="http://schemas.microsoft.com/office/drawing/2014/main" id="{D6BD493C-8B04-071B-6349-90DE179FAB93}"/>
                </a:ext>
              </a:extLst>
            </p:cNvPr>
            <p:cNvPicPr>
              <a:picLocks noChangeAspect="1"/>
            </p:cNvPicPr>
            <p:nvPr userDrawn="1"/>
          </p:nvPicPr>
          <p:blipFill>
            <a:blip r:embed="rId14"/>
            <a:stretch>
              <a:fillRect/>
            </a:stretch>
          </p:blipFill>
          <p:spPr>
            <a:xfrm>
              <a:off x="9028165" y="3998243"/>
              <a:ext cx="405393" cy="78462"/>
            </a:xfrm>
            <a:prstGeom prst="rect">
              <a:avLst/>
            </a:prstGeom>
          </p:spPr>
        </p:pic>
        <p:pic>
          <p:nvPicPr>
            <p:cNvPr id="46" name="图片 45">
              <a:extLst>
                <a:ext uri="{FF2B5EF4-FFF2-40B4-BE49-F238E27FC236}">
                  <a16:creationId xmlns:a16="http://schemas.microsoft.com/office/drawing/2014/main" id="{E086BE88-E9D6-D181-F071-67ADA87CE9D1}"/>
                </a:ext>
              </a:extLst>
            </p:cNvPr>
            <p:cNvPicPr>
              <a:picLocks noChangeAspect="1"/>
            </p:cNvPicPr>
            <p:nvPr userDrawn="1"/>
          </p:nvPicPr>
          <p:blipFill>
            <a:blip r:embed="rId15"/>
            <a:stretch>
              <a:fillRect/>
            </a:stretch>
          </p:blipFill>
          <p:spPr>
            <a:xfrm>
              <a:off x="9857560" y="3959659"/>
              <a:ext cx="1445747" cy="511467"/>
            </a:xfrm>
            <a:prstGeom prst="rect">
              <a:avLst/>
            </a:prstGeom>
          </p:spPr>
        </p:pic>
        <p:pic>
          <p:nvPicPr>
            <p:cNvPr id="48" name="图片 47">
              <a:extLst>
                <a:ext uri="{FF2B5EF4-FFF2-40B4-BE49-F238E27FC236}">
                  <a16:creationId xmlns:a16="http://schemas.microsoft.com/office/drawing/2014/main" id="{895733A3-3E21-82F8-D76B-DECE5C1AAF99}"/>
                </a:ext>
              </a:extLst>
            </p:cNvPr>
            <p:cNvPicPr>
              <a:picLocks noChangeAspect="1"/>
            </p:cNvPicPr>
            <p:nvPr userDrawn="1"/>
          </p:nvPicPr>
          <p:blipFill>
            <a:blip r:embed="rId16"/>
            <a:stretch>
              <a:fillRect/>
            </a:stretch>
          </p:blipFill>
          <p:spPr>
            <a:xfrm>
              <a:off x="10283787" y="3005603"/>
              <a:ext cx="661499" cy="265963"/>
            </a:xfrm>
            <a:prstGeom prst="rect">
              <a:avLst/>
            </a:prstGeom>
          </p:spPr>
        </p:pic>
        <p:pic>
          <p:nvPicPr>
            <p:cNvPr id="50" name="图片 49">
              <a:extLst>
                <a:ext uri="{FF2B5EF4-FFF2-40B4-BE49-F238E27FC236}">
                  <a16:creationId xmlns:a16="http://schemas.microsoft.com/office/drawing/2014/main" id="{62632074-BAAD-245F-D8BF-B5DD996DF2C5}"/>
                </a:ext>
              </a:extLst>
            </p:cNvPr>
            <p:cNvPicPr>
              <a:picLocks noChangeAspect="1"/>
            </p:cNvPicPr>
            <p:nvPr userDrawn="1"/>
          </p:nvPicPr>
          <p:blipFill>
            <a:blip r:embed="rId17"/>
            <a:stretch>
              <a:fillRect/>
            </a:stretch>
          </p:blipFill>
          <p:spPr>
            <a:xfrm>
              <a:off x="10083264" y="1969176"/>
              <a:ext cx="467870" cy="478383"/>
            </a:xfrm>
            <a:prstGeom prst="rect">
              <a:avLst/>
            </a:prstGeom>
          </p:spPr>
        </p:pic>
        <p:pic>
          <p:nvPicPr>
            <p:cNvPr id="52" name="图片 51">
              <a:extLst>
                <a:ext uri="{FF2B5EF4-FFF2-40B4-BE49-F238E27FC236}">
                  <a16:creationId xmlns:a16="http://schemas.microsoft.com/office/drawing/2014/main" id="{DF69A94F-7DAD-5579-E5DD-F99FC5C7A20E}"/>
                </a:ext>
              </a:extLst>
            </p:cNvPr>
            <p:cNvPicPr>
              <a:picLocks noChangeAspect="1"/>
            </p:cNvPicPr>
            <p:nvPr userDrawn="1"/>
          </p:nvPicPr>
          <p:blipFill>
            <a:blip r:embed="rId18"/>
            <a:stretch>
              <a:fillRect/>
            </a:stretch>
          </p:blipFill>
          <p:spPr>
            <a:xfrm>
              <a:off x="8338884" y="4215392"/>
              <a:ext cx="388715" cy="443272"/>
            </a:xfrm>
            <a:prstGeom prst="rect">
              <a:avLst/>
            </a:prstGeom>
          </p:spPr>
        </p:pic>
        <p:pic>
          <p:nvPicPr>
            <p:cNvPr id="54" name="图片 53">
              <a:extLst>
                <a:ext uri="{FF2B5EF4-FFF2-40B4-BE49-F238E27FC236}">
                  <a16:creationId xmlns:a16="http://schemas.microsoft.com/office/drawing/2014/main" id="{4DED4BA0-8F74-72D9-3F53-88F8BDA5192D}"/>
                </a:ext>
              </a:extLst>
            </p:cNvPr>
            <p:cNvPicPr>
              <a:picLocks noChangeAspect="1"/>
            </p:cNvPicPr>
            <p:nvPr userDrawn="1"/>
          </p:nvPicPr>
          <p:blipFill>
            <a:blip r:embed="rId19"/>
            <a:stretch>
              <a:fillRect/>
            </a:stretch>
          </p:blipFill>
          <p:spPr>
            <a:xfrm>
              <a:off x="9112430" y="2544919"/>
              <a:ext cx="942634" cy="1112991"/>
            </a:xfrm>
            <a:prstGeom prst="rect">
              <a:avLst/>
            </a:prstGeom>
          </p:spPr>
        </p:pic>
      </p:grpSp>
      <p:pic>
        <p:nvPicPr>
          <p:cNvPr id="59" name="图片 58">
            <a:extLst>
              <a:ext uri="{FF2B5EF4-FFF2-40B4-BE49-F238E27FC236}">
                <a16:creationId xmlns:a16="http://schemas.microsoft.com/office/drawing/2014/main" id="{1D7AC5D0-1E0A-742B-7B0C-41C8C0A0FF98}"/>
              </a:ext>
            </a:extLst>
          </p:cNvPr>
          <p:cNvPicPr>
            <a:picLocks noChangeAspect="1"/>
          </p:cNvPicPr>
          <p:nvPr userDrawn="1"/>
        </p:nvPicPr>
        <p:blipFill>
          <a:blip r:embed="rId20"/>
          <a:stretch>
            <a:fillRect/>
          </a:stretch>
        </p:blipFill>
        <p:spPr>
          <a:xfrm>
            <a:off x="477850" y="358168"/>
            <a:ext cx="1284833" cy="242283"/>
          </a:xfrm>
          <a:prstGeom prst="rect">
            <a:avLst/>
          </a:prstGeom>
        </p:spPr>
      </p:pic>
    </p:spTree>
    <p:extLst>
      <p:ext uri="{BB962C8B-B14F-4D97-AF65-F5344CB8AC3E}">
        <p14:creationId xmlns:p14="http://schemas.microsoft.com/office/powerpoint/2010/main" val="2784175399"/>
      </p:ext>
    </p:extLst>
  </p:cSld>
  <p:clrMapOvr>
    <a:masterClrMapping/>
  </p:clrMapOvr>
</p:sldLayout>
</file>

<file path=ppt/slideLayouts/slideLayout10.xml><?xml version="1.0" encoding="utf-8"?>
<p:sldLayout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name="封底">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F118FB2-C2C5-7F01-B18C-36B57E6D291E}"/>
              </a:ext>
            </a:extLst>
          </p:cNvPr>
          <p:cNvPicPr>
            <a:picLocks noChangeAspect="1"/>
          </p:cNvPicPr>
          <p:nvPr userDrawn="1"/>
        </p:nvPicPr>
        <p:blipFill>
          <a:blip r:embed="rId2"/>
          <a:stretch>
            <a:fillRect/>
          </a:stretch>
        </p:blipFill>
        <p:spPr>
          <a:xfrm>
            <a:off x="0" y="-14454"/>
            <a:ext cx="12204972" cy="6872454"/>
          </a:xfrm>
          <a:prstGeom prst="rect">
            <a:avLst/>
          </a:prstGeom>
        </p:spPr>
      </p:pic>
      <p:pic>
        <p:nvPicPr>
          <p:cNvPr id="58" name="图片 57">
            <a:extLst>
              <a:ext uri="{FF2B5EF4-FFF2-40B4-BE49-F238E27FC236}">
                <a16:creationId xmlns:a16="http://schemas.microsoft.com/office/drawing/2014/main" id="{B035FA2A-3401-EA73-A357-0EBCEE7358A6}"/>
              </a:ext>
            </a:extLst>
          </p:cNvPr>
          <p:cNvPicPr>
            <a:picLocks noChangeAspect="1"/>
          </p:cNvPicPr>
          <p:nvPr userDrawn="1"/>
        </p:nvPicPr>
        <p:blipFill>
          <a:blip r:embed="rId3"/>
          <a:stretch>
            <a:fillRect/>
          </a:stretch>
        </p:blipFill>
        <p:spPr>
          <a:xfrm>
            <a:off x="477850" y="6028025"/>
            <a:ext cx="1874462" cy="430301"/>
          </a:xfrm>
          <a:prstGeom prst="rect">
            <a:avLst/>
          </a:prstGeom>
        </p:spPr>
      </p:pic>
      <p:sp>
        <p:nvSpPr>
          <p:cNvPr id="2" name="标题 1">
            <a:extLst>
              <a:ext uri="{FF2B5EF4-FFF2-40B4-BE49-F238E27FC236}">
                <a16:creationId xmlns:a16="http://schemas.microsoft.com/office/drawing/2014/main" id="{18BE3ABA-1176-72CB-227B-C1B4CCAEA58F}"/>
              </a:ext>
            </a:extLst>
          </p:cNvPr>
          <p:cNvSpPr>
            <a:spLocks noGrp="1"/>
          </p:cNvSpPr>
          <p:nvPr>
            <p:ph type="title"/>
          </p:nvPr>
        </p:nvSpPr>
        <p:spPr>
          <a:xfrm>
            <a:off x="1246714" y="2091843"/>
            <a:ext cx="7569033" cy="1624012"/>
          </a:xfrm>
        </p:spPr>
        <p:txBody>
          <a:bodyPr anchor="b"/>
          <a:lstStyle>
            <a:lvl1pPr lvl="0">
              <a:defRPr sz="6000" b="1" i="0">
                <a:solidFill>
                  <a:schemeClr val="tx1"/>
                </a:solidFill>
                <a:latin typeface="PingFang SC Semibold"/>
                <a:ea typeface="PingFang SC Semibold"/>
              </a:defRPr>
            </a:lvl1pPr>
          </a:lstStyle>
          <a:p>
            <a:r>
              <a:rPr lang="zh-CN"/>
              <a:t>单击此处编辑母版标题样式</a:t>
            </a:r>
          </a:p>
        </p:txBody>
      </p:sp>
      <p:sp>
        <p:nvSpPr>
          <p:cNvPr id="3" name="文本占位符 2">
            <a:extLst>
              <a:ext uri="{FF2B5EF4-FFF2-40B4-BE49-F238E27FC236}">
                <a16:creationId xmlns:a16="http://schemas.microsoft.com/office/drawing/2014/main" id="{29EA10C2-5BF8-CA27-F116-16E3B68C13AB}"/>
              </a:ext>
            </a:extLst>
          </p:cNvPr>
          <p:cNvSpPr>
            <a:spLocks noGrp="1"/>
          </p:cNvSpPr>
          <p:nvPr>
            <p:ph type="body" idx="1"/>
          </p:nvPr>
        </p:nvSpPr>
        <p:spPr>
          <a:xfrm>
            <a:off x="1246714" y="3809683"/>
            <a:ext cx="7569033" cy="1500187"/>
          </a:xfrm>
        </p:spPr>
        <p:txBody>
          <a:bodyPr/>
          <a:lstStyle>
            <a:lvl1pPr marL="0" lvl="0" indent="0">
              <a:buNone/>
              <a:defRPr sz="2400" b="0" i="0">
                <a:solidFill>
                  <a:schemeClr val="tx1">
                    <a:tint val="75000"/>
                  </a:schemeClr>
                </a:solidFill>
                <a:latin typeface="PingFang SC Light"/>
                <a:ea typeface="PingFang SC Light"/>
              </a:defRPr>
            </a:lvl1pPr>
            <a:lvl2pPr marL="457200" lvl="1" indent="0">
              <a:buNone/>
              <a:defRPr sz="2000">
                <a:solidFill>
                  <a:schemeClr val="tx1">
                    <a:tint val="75000"/>
                  </a:schemeClr>
                </a:solidFill>
              </a:defRPr>
            </a:lvl2pPr>
            <a:lvl3pPr marL="914400" lvl="2" indent="0">
              <a:buNone/>
              <a:defRPr sz="1800">
                <a:solidFill>
                  <a:schemeClr val="tx1">
                    <a:tint val="75000"/>
                  </a:schemeClr>
                </a:solidFill>
              </a:defRPr>
            </a:lvl3pPr>
            <a:lvl4pPr marL="1371600" lvl="3" indent="0">
              <a:buNone/>
              <a:defRPr sz="1600">
                <a:solidFill>
                  <a:schemeClr val="tx1">
                    <a:tint val="75000"/>
                  </a:schemeClr>
                </a:solidFill>
              </a:defRPr>
            </a:lvl4pPr>
            <a:lvl5pPr marL="1828800" lvl="4" indent="0">
              <a:buNone/>
              <a:defRPr sz="1600">
                <a:solidFill>
                  <a:schemeClr val="tx1">
                    <a:tint val="75000"/>
                  </a:schemeClr>
                </a:solidFill>
              </a:defRPr>
            </a:lvl5pPr>
            <a:lvl6pPr marL="2286000" lvl="5" indent="0">
              <a:buNone/>
              <a:defRPr sz="1600">
                <a:solidFill>
                  <a:schemeClr val="tx1">
                    <a:tint val="75000"/>
                  </a:schemeClr>
                </a:solidFill>
              </a:defRPr>
            </a:lvl6pPr>
            <a:lvl7pPr marL="2743200" lvl="6" indent="0">
              <a:buNone/>
              <a:defRPr sz="1600">
                <a:solidFill>
                  <a:schemeClr val="tx1">
                    <a:tint val="75000"/>
                  </a:schemeClr>
                </a:solidFill>
              </a:defRPr>
            </a:lvl7pPr>
            <a:lvl8pPr marL="3200400" lvl="7" indent="0">
              <a:buNone/>
              <a:defRPr sz="1600">
                <a:solidFill>
                  <a:schemeClr val="tx1">
                    <a:tint val="75000"/>
                  </a:schemeClr>
                </a:solidFill>
              </a:defRPr>
            </a:lvl8pPr>
            <a:lvl9pPr marL="3657600" lvl="8" indent="0">
              <a:buNone/>
              <a:defRPr sz="1600">
                <a:solidFill>
                  <a:schemeClr val="tx1">
                    <a:tint val="75000"/>
                  </a:schemeClr>
                </a:solidFill>
              </a:defRPr>
            </a:lvl9pPr>
          </a:lstStyle>
          <a:p>
            <a:pPr lvl="0"/>
            <a:r>
              <a:rPr lang="zh-CN"/>
              <a:t>单击此处编辑母版文本样式</a:t>
            </a:r>
          </a:p>
        </p:txBody>
      </p:sp>
      <p:grpSp>
        <p:nvGrpSpPr>
          <p:cNvPr id="5" name="组合 4">
            <a:extLst>
              <a:ext uri="{FF2B5EF4-FFF2-40B4-BE49-F238E27FC236}">
                <a16:creationId xmlns:a16="http://schemas.microsoft.com/office/drawing/2014/main" id="{71C6263F-3E06-FA0E-FBA0-41B86EB3BE8F}"/>
              </a:ext>
            </a:extLst>
          </p:cNvPr>
          <p:cNvGrpSpPr/>
          <p:nvPr userDrawn="1"/>
        </p:nvGrpSpPr>
        <p:grpSpPr>
          <a:xfrm>
            <a:off x="6810605" y="1453924"/>
            <a:ext cx="4816277" cy="3607173"/>
            <a:chOff x="6810605" y="1453924"/>
            <a:chExt cx="4816277" cy="3607173"/>
          </a:xfrm>
        </p:grpSpPr>
        <p:pic>
          <p:nvPicPr>
            <p:cNvPr id="22" name="图片 21">
              <a:extLst>
                <a:ext uri="{FF2B5EF4-FFF2-40B4-BE49-F238E27FC236}">
                  <a16:creationId xmlns:a16="http://schemas.microsoft.com/office/drawing/2014/main" id="{70958952-89BB-2520-CBBB-8FAAF0452370}"/>
                </a:ext>
              </a:extLst>
            </p:cNvPr>
            <p:cNvPicPr>
              <a:picLocks noChangeAspect="1"/>
            </p:cNvPicPr>
            <p:nvPr userDrawn="1"/>
          </p:nvPicPr>
          <p:blipFill>
            <a:blip r:embed="rId4"/>
            <a:stretch>
              <a:fillRect/>
            </a:stretch>
          </p:blipFill>
          <p:spPr>
            <a:xfrm>
              <a:off x="10786919" y="3582014"/>
              <a:ext cx="811263" cy="71060"/>
            </a:xfrm>
            <a:prstGeom prst="rect">
              <a:avLst/>
            </a:prstGeom>
          </p:spPr>
        </p:pic>
        <p:pic>
          <p:nvPicPr>
            <p:cNvPr id="24" name="图片 23">
              <a:extLst>
                <a:ext uri="{FF2B5EF4-FFF2-40B4-BE49-F238E27FC236}">
                  <a16:creationId xmlns:a16="http://schemas.microsoft.com/office/drawing/2014/main" id="{62068CBB-6B69-B59A-910F-284350E02E64}"/>
                </a:ext>
              </a:extLst>
            </p:cNvPr>
            <p:cNvPicPr>
              <a:picLocks noChangeAspect="1"/>
            </p:cNvPicPr>
            <p:nvPr userDrawn="1"/>
          </p:nvPicPr>
          <p:blipFill>
            <a:blip r:embed="rId5"/>
            <a:stretch>
              <a:fillRect/>
            </a:stretch>
          </p:blipFill>
          <p:spPr>
            <a:xfrm>
              <a:off x="6810605" y="2102753"/>
              <a:ext cx="811263" cy="71060"/>
            </a:xfrm>
            <a:prstGeom prst="rect">
              <a:avLst/>
            </a:prstGeom>
          </p:spPr>
        </p:pic>
        <p:pic>
          <p:nvPicPr>
            <p:cNvPr id="26" name="图片 25">
              <a:extLst>
                <a:ext uri="{FF2B5EF4-FFF2-40B4-BE49-F238E27FC236}">
                  <a16:creationId xmlns:a16="http://schemas.microsoft.com/office/drawing/2014/main" id="{9915802C-7D90-518A-3BCF-276A2C817DE4}"/>
                </a:ext>
              </a:extLst>
            </p:cNvPr>
            <p:cNvPicPr>
              <a:picLocks noChangeAspect="1"/>
            </p:cNvPicPr>
            <p:nvPr userDrawn="1"/>
          </p:nvPicPr>
          <p:blipFill>
            <a:blip r:embed="rId6"/>
            <a:stretch>
              <a:fillRect/>
            </a:stretch>
          </p:blipFill>
          <p:spPr>
            <a:xfrm>
              <a:off x="9845406" y="4638284"/>
              <a:ext cx="252324" cy="422813"/>
            </a:xfrm>
            <a:prstGeom prst="rect">
              <a:avLst/>
            </a:prstGeom>
          </p:spPr>
        </p:pic>
        <p:pic>
          <p:nvPicPr>
            <p:cNvPr id="28" name="图片 27">
              <a:extLst>
                <a:ext uri="{FF2B5EF4-FFF2-40B4-BE49-F238E27FC236}">
                  <a16:creationId xmlns:a16="http://schemas.microsoft.com/office/drawing/2014/main" id="{2C08C667-A4A0-E44D-1C48-90034E6D1F71}"/>
                </a:ext>
              </a:extLst>
            </p:cNvPr>
            <p:cNvPicPr>
              <a:picLocks noChangeAspect="1"/>
            </p:cNvPicPr>
            <p:nvPr userDrawn="1"/>
          </p:nvPicPr>
          <p:blipFill>
            <a:blip r:embed="rId7"/>
            <a:stretch>
              <a:fillRect/>
            </a:stretch>
          </p:blipFill>
          <p:spPr>
            <a:xfrm>
              <a:off x="8126619" y="1453924"/>
              <a:ext cx="252324" cy="422813"/>
            </a:xfrm>
            <a:prstGeom prst="rect">
              <a:avLst/>
            </a:prstGeom>
          </p:spPr>
        </p:pic>
        <p:pic>
          <p:nvPicPr>
            <p:cNvPr id="30" name="图片 29">
              <a:extLst>
                <a:ext uri="{FF2B5EF4-FFF2-40B4-BE49-F238E27FC236}">
                  <a16:creationId xmlns:a16="http://schemas.microsoft.com/office/drawing/2014/main" id="{F4FE5D59-DDFB-AA65-6242-97F3CBF73177}"/>
                </a:ext>
              </a:extLst>
            </p:cNvPr>
            <p:cNvPicPr>
              <a:picLocks noChangeAspect="1"/>
            </p:cNvPicPr>
            <p:nvPr userDrawn="1"/>
          </p:nvPicPr>
          <p:blipFill>
            <a:blip r:embed="rId8"/>
            <a:stretch>
              <a:fillRect/>
            </a:stretch>
          </p:blipFill>
          <p:spPr>
            <a:xfrm>
              <a:off x="10283787" y="1455794"/>
              <a:ext cx="593294" cy="81834"/>
            </a:xfrm>
            <a:prstGeom prst="rect">
              <a:avLst/>
            </a:prstGeom>
          </p:spPr>
        </p:pic>
        <p:pic>
          <p:nvPicPr>
            <p:cNvPr id="32" name="图片 31">
              <a:extLst>
                <a:ext uri="{FF2B5EF4-FFF2-40B4-BE49-F238E27FC236}">
                  <a16:creationId xmlns:a16="http://schemas.microsoft.com/office/drawing/2014/main" id="{76EC61C4-56F0-BCAE-CB9F-F5CA511E5DDD}"/>
                </a:ext>
              </a:extLst>
            </p:cNvPr>
            <p:cNvPicPr>
              <a:picLocks noChangeAspect="1"/>
            </p:cNvPicPr>
            <p:nvPr userDrawn="1"/>
          </p:nvPicPr>
          <p:blipFill>
            <a:blip r:embed="rId9"/>
            <a:stretch>
              <a:fillRect/>
            </a:stretch>
          </p:blipFill>
          <p:spPr>
            <a:xfrm>
              <a:off x="7365906" y="3996557"/>
              <a:ext cx="593294" cy="81834"/>
            </a:xfrm>
            <a:prstGeom prst="rect">
              <a:avLst/>
            </a:prstGeom>
          </p:spPr>
        </p:pic>
        <p:pic>
          <p:nvPicPr>
            <p:cNvPr id="34" name="图片 33">
              <a:extLst>
                <a:ext uri="{FF2B5EF4-FFF2-40B4-BE49-F238E27FC236}">
                  <a16:creationId xmlns:a16="http://schemas.microsoft.com/office/drawing/2014/main" id="{A2D6C1BF-DDF5-7AF4-8F91-1018B8EAA0D2}"/>
                </a:ext>
              </a:extLst>
            </p:cNvPr>
            <p:cNvPicPr>
              <a:picLocks noChangeAspect="1"/>
            </p:cNvPicPr>
            <p:nvPr userDrawn="1"/>
          </p:nvPicPr>
          <p:blipFill>
            <a:blip r:embed="rId10"/>
            <a:stretch>
              <a:fillRect/>
            </a:stretch>
          </p:blipFill>
          <p:spPr>
            <a:xfrm>
              <a:off x="10933793" y="2629621"/>
              <a:ext cx="693089" cy="78462"/>
            </a:xfrm>
            <a:prstGeom prst="rect">
              <a:avLst/>
            </a:prstGeom>
          </p:spPr>
        </p:pic>
        <p:pic>
          <p:nvPicPr>
            <p:cNvPr id="38" name="图片 37">
              <a:extLst>
                <a:ext uri="{FF2B5EF4-FFF2-40B4-BE49-F238E27FC236}">
                  <a16:creationId xmlns:a16="http://schemas.microsoft.com/office/drawing/2014/main" id="{3CEE6855-8CF9-7988-11B5-C03D91D3CB2C}"/>
                </a:ext>
              </a:extLst>
            </p:cNvPr>
            <p:cNvPicPr>
              <a:picLocks noChangeAspect="1"/>
            </p:cNvPicPr>
            <p:nvPr userDrawn="1"/>
          </p:nvPicPr>
          <p:blipFill>
            <a:blip r:embed="rId11"/>
            <a:stretch>
              <a:fillRect/>
            </a:stretch>
          </p:blipFill>
          <p:spPr>
            <a:xfrm>
              <a:off x="9028165" y="1850429"/>
              <a:ext cx="252324" cy="252324"/>
            </a:xfrm>
            <a:prstGeom prst="rect">
              <a:avLst/>
            </a:prstGeom>
          </p:spPr>
        </p:pic>
        <p:pic>
          <p:nvPicPr>
            <p:cNvPr id="40" name="图片 39">
              <a:extLst>
                <a:ext uri="{FF2B5EF4-FFF2-40B4-BE49-F238E27FC236}">
                  <a16:creationId xmlns:a16="http://schemas.microsoft.com/office/drawing/2014/main" id="{190FCFF3-05D1-3F0A-C640-C07B1DD10723}"/>
                </a:ext>
              </a:extLst>
            </p:cNvPr>
            <p:cNvPicPr>
              <a:picLocks noChangeAspect="1"/>
            </p:cNvPicPr>
            <p:nvPr userDrawn="1"/>
          </p:nvPicPr>
          <p:blipFill>
            <a:blip r:embed="rId12"/>
            <a:stretch>
              <a:fillRect/>
            </a:stretch>
          </p:blipFill>
          <p:spPr>
            <a:xfrm>
              <a:off x="8541281" y="2371448"/>
              <a:ext cx="422808" cy="81834"/>
            </a:xfrm>
            <a:prstGeom prst="rect">
              <a:avLst/>
            </a:prstGeom>
          </p:spPr>
        </p:pic>
        <p:pic>
          <p:nvPicPr>
            <p:cNvPr id="42" name="图片 41">
              <a:extLst>
                <a:ext uri="{FF2B5EF4-FFF2-40B4-BE49-F238E27FC236}">
                  <a16:creationId xmlns:a16="http://schemas.microsoft.com/office/drawing/2014/main" id="{9485FB7C-0A8F-19B8-E053-F8F5BA10EAB3}"/>
                </a:ext>
              </a:extLst>
            </p:cNvPr>
            <p:cNvPicPr>
              <a:picLocks noChangeAspect="1"/>
            </p:cNvPicPr>
            <p:nvPr userDrawn="1"/>
          </p:nvPicPr>
          <p:blipFill>
            <a:blip r:embed="rId13"/>
            <a:stretch>
              <a:fillRect/>
            </a:stretch>
          </p:blipFill>
          <p:spPr>
            <a:xfrm>
              <a:off x="7605370" y="2579125"/>
              <a:ext cx="422808" cy="81834"/>
            </a:xfrm>
            <a:prstGeom prst="rect">
              <a:avLst/>
            </a:prstGeom>
          </p:spPr>
        </p:pic>
        <p:pic>
          <p:nvPicPr>
            <p:cNvPr id="44" name="图片 43">
              <a:extLst>
                <a:ext uri="{FF2B5EF4-FFF2-40B4-BE49-F238E27FC236}">
                  <a16:creationId xmlns:a16="http://schemas.microsoft.com/office/drawing/2014/main" id="{D6BD493C-8B04-071B-6349-90DE179FAB93}"/>
                </a:ext>
              </a:extLst>
            </p:cNvPr>
            <p:cNvPicPr>
              <a:picLocks noChangeAspect="1"/>
            </p:cNvPicPr>
            <p:nvPr userDrawn="1"/>
          </p:nvPicPr>
          <p:blipFill>
            <a:blip r:embed="rId14"/>
            <a:stretch>
              <a:fillRect/>
            </a:stretch>
          </p:blipFill>
          <p:spPr>
            <a:xfrm>
              <a:off x="9028165" y="3998243"/>
              <a:ext cx="405393" cy="78462"/>
            </a:xfrm>
            <a:prstGeom prst="rect">
              <a:avLst/>
            </a:prstGeom>
          </p:spPr>
        </p:pic>
        <p:pic>
          <p:nvPicPr>
            <p:cNvPr id="46" name="图片 45">
              <a:extLst>
                <a:ext uri="{FF2B5EF4-FFF2-40B4-BE49-F238E27FC236}">
                  <a16:creationId xmlns:a16="http://schemas.microsoft.com/office/drawing/2014/main" id="{E086BE88-E9D6-D181-F071-67ADA87CE9D1}"/>
                </a:ext>
              </a:extLst>
            </p:cNvPr>
            <p:cNvPicPr>
              <a:picLocks noChangeAspect="1"/>
            </p:cNvPicPr>
            <p:nvPr userDrawn="1"/>
          </p:nvPicPr>
          <p:blipFill>
            <a:blip r:embed="rId15"/>
            <a:stretch>
              <a:fillRect/>
            </a:stretch>
          </p:blipFill>
          <p:spPr>
            <a:xfrm>
              <a:off x="9857560" y="3959659"/>
              <a:ext cx="1445747" cy="511467"/>
            </a:xfrm>
            <a:prstGeom prst="rect">
              <a:avLst/>
            </a:prstGeom>
          </p:spPr>
        </p:pic>
        <p:pic>
          <p:nvPicPr>
            <p:cNvPr id="48" name="图片 47">
              <a:extLst>
                <a:ext uri="{FF2B5EF4-FFF2-40B4-BE49-F238E27FC236}">
                  <a16:creationId xmlns:a16="http://schemas.microsoft.com/office/drawing/2014/main" id="{895733A3-3E21-82F8-D76B-DECE5C1AAF99}"/>
                </a:ext>
              </a:extLst>
            </p:cNvPr>
            <p:cNvPicPr>
              <a:picLocks noChangeAspect="1"/>
            </p:cNvPicPr>
            <p:nvPr userDrawn="1"/>
          </p:nvPicPr>
          <p:blipFill>
            <a:blip r:embed="rId16"/>
            <a:stretch>
              <a:fillRect/>
            </a:stretch>
          </p:blipFill>
          <p:spPr>
            <a:xfrm>
              <a:off x="10283787" y="3005603"/>
              <a:ext cx="661499" cy="265963"/>
            </a:xfrm>
            <a:prstGeom prst="rect">
              <a:avLst/>
            </a:prstGeom>
          </p:spPr>
        </p:pic>
        <p:pic>
          <p:nvPicPr>
            <p:cNvPr id="50" name="图片 49">
              <a:extLst>
                <a:ext uri="{FF2B5EF4-FFF2-40B4-BE49-F238E27FC236}">
                  <a16:creationId xmlns:a16="http://schemas.microsoft.com/office/drawing/2014/main" id="{62632074-BAAD-245F-D8BF-B5DD996DF2C5}"/>
                </a:ext>
              </a:extLst>
            </p:cNvPr>
            <p:cNvPicPr>
              <a:picLocks noChangeAspect="1"/>
            </p:cNvPicPr>
            <p:nvPr userDrawn="1"/>
          </p:nvPicPr>
          <p:blipFill>
            <a:blip r:embed="rId17"/>
            <a:stretch>
              <a:fillRect/>
            </a:stretch>
          </p:blipFill>
          <p:spPr>
            <a:xfrm>
              <a:off x="10083264" y="1969176"/>
              <a:ext cx="467870" cy="478383"/>
            </a:xfrm>
            <a:prstGeom prst="rect">
              <a:avLst/>
            </a:prstGeom>
          </p:spPr>
        </p:pic>
        <p:pic>
          <p:nvPicPr>
            <p:cNvPr id="52" name="图片 51">
              <a:extLst>
                <a:ext uri="{FF2B5EF4-FFF2-40B4-BE49-F238E27FC236}">
                  <a16:creationId xmlns:a16="http://schemas.microsoft.com/office/drawing/2014/main" id="{DF69A94F-7DAD-5579-E5DD-F99FC5C7A20E}"/>
                </a:ext>
              </a:extLst>
            </p:cNvPr>
            <p:cNvPicPr>
              <a:picLocks noChangeAspect="1"/>
            </p:cNvPicPr>
            <p:nvPr userDrawn="1"/>
          </p:nvPicPr>
          <p:blipFill>
            <a:blip r:embed="rId18"/>
            <a:stretch>
              <a:fillRect/>
            </a:stretch>
          </p:blipFill>
          <p:spPr>
            <a:xfrm>
              <a:off x="8338884" y="4215392"/>
              <a:ext cx="388715" cy="443272"/>
            </a:xfrm>
            <a:prstGeom prst="rect">
              <a:avLst/>
            </a:prstGeom>
          </p:spPr>
        </p:pic>
        <p:pic>
          <p:nvPicPr>
            <p:cNvPr id="54" name="图片 53">
              <a:extLst>
                <a:ext uri="{FF2B5EF4-FFF2-40B4-BE49-F238E27FC236}">
                  <a16:creationId xmlns:a16="http://schemas.microsoft.com/office/drawing/2014/main" id="{4DED4BA0-8F74-72D9-3F53-88F8BDA5192D}"/>
                </a:ext>
              </a:extLst>
            </p:cNvPr>
            <p:cNvPicPr>
              <a:picLocks noChangeAspect="1"/>
            </p:cNvPicPr>
            <p:nvPr userDrawn="1"/>
          </p:nvPicPr>
          <p:blipFill>
            <a:blip r:embed="rId19"/>
            <a:stretch>
              <a:fillRect/>
            </a:stretch>
          </p:blipFill>
          <p:spPr>
            <a:xfrm>
              <a:off x="9112430" y="2544919"/>
              <a:ext cx="942634" cy="1112991"/>
            </a:xfrm>
            <a:prstGeom prst="rect">
              <a:avLst/>
            </a:prstGeom>
          </p:spPr>
        </p:pic>
      </p:grpSp>
      <p:pic>
        <p:nvPicPr>
          <p:cNvPr id="59" name="图片 58">
            <a:extLst>
              <a:ext uri="{FF2B5EF4-FFF2-40B4-BE49-F238E27FC236}">
                <a16:creationId xmlns:a16="http://schemas.microsoft.com/office/drawing/2014/main" id="{1D7AC5D0-1E0A-742B-7B0C-41C8C0A0FF98}"/>
              </a:ext>
            </a:extLst>
          </p:cNvPr>
          <p:cNvPicPr>
            <a:picLocks noChangeAspect="1"/>
          </p:cNvPicPr>
          <p:nvPr userDrawn="1"/>
        </p:nvPicPr>
        <p:blipFill>
          <a:blip r:embed="rId20"/>
          <a:stretch>
            <a:fillRect/>
          </a:stretch>
        </p:blipFill>
        <p:spPr>
          <a:xfrm>
            <a:off x="477850" y="358168"/>
            <a:ext cx="1284833" cy="242283"/>
          </a:xfrm>
          <a:prstGeom prst="rect">
            <a:avLst/>
          </a:prstGeom>
        </p:spPr>
      </p:pic>
    </p:spTree>
    <p:extLst>
      <p:ext uri="{BB962C8B-B14F-4D97-AF65-F5344CB8AC3E}">
        <p14:creationId xmlns:p14="http://schemas.microsoft.com/office/powerpoint/2010/main" val="3842448454"/>
      </p:ext>
    </p:extLst>
  </p:cSld>
  <p:clrMapOvr>
    <a:masterClrMapping/>
  </p:clrMapOvr>
</p:sldLayout>
</file>

<file path=ppt/slideLayouts/slideLayout2.xml><?xml version="1.0" encoding="utf-8"?>
<p:sldLayout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11C85ADE-0D87-5AA8-9697-F296AC042165}"/>
              </a:ext>
            </a:extLst>
          </p:cNvPr>
          <p:cNvPicPr>
            <a:picLocks noChangeAspect="1"/>
          </p:cNvPicPr>
          <p:nvPr userDrawn="1"/>
        </p:nvPicPr>
        <p:blipFill>
          <a:blip r:embed="rId2"/>
          <a:stretch>
            <a:fillRect/>
          </a:stretch>
        </p:blipFill>
        <p:spPr>
          <a:xfrm>
            <a:off x="6350" y="0"/>
            <a:ext cx="12179302" cy="6858000"/>
          </a:xfrm>
          <a:prstGeom prst="rect">
            <a:avLst/>
          </a:prstGeom>
        </p:spPr>
      </p:pic>
      <p:pic>
        <p:nvPicPr>
          <p:cNvPr id="8" name="图片 7">
            <a:extLst>
              <a:ext uri="{FF2B5EF4-FFF2-40B4-BE49-F238E27FC236}">
                <a16:creationId xmlns:a16="http://schemas.microsoft.com/office/drawing/2014/main" id="{527DC4CB-3065-109F-168F-D429F92E4D88}"/>
              </a:ext>
            </a:extLst>
          </p:cNvPr>
          <p:cNvPicPr>
            <a:picLocks noChangeAspect="1"/>
          </p:cNvPicPr>
          <p:nvPr userDrawn="1"/>
        </p:nvPicPr>
        <p:blipFill>
          <a:blip r:embed="rId3"/>
          <a:stretch>
            <a:fillRect/>
          </a:stretch>
        </p:blipFill>
        <p:spPr>
          <a:xfrm>
            <a:off x="477850" y="6028025"/>
            <a:ext cx="1874462" cy="430301"/>
          </a:xfrm>
          <a:prstGeom prst="rect">
            <a:avLst/>
          </a:prstGeom>
        </p:spPr>
      </p:pic>
      <p:sp>
        <p:nvSpPr>
          <p:cNvPr id="2" name="标题 1">
            <a:extLst>
              <a:ext uri="{FF2B5EF4-FFF2-40B4-BE49-F238E27FC236}">
                <a16:creationId xmlns:a16="http://schemas.microsoft.com/office/drawing/2014/main" id="{18BE3ABA-1176-72CB-227B-C1B4CCAEA58F}"/>
              </a:ext>
            </a:extLst>
          </p:cNvPr>
          <p:cNvSpPr>
            <a:spLocks noGrp="1"/>
          </p:cNvSpPr>
          <p:nvPr>
            <p:ph type="title"/>
          </p:nvPr>
        </p:nvSpPr>
        <p:spPr>
          <a:xfrm>
            <a:off x="1246714" y="2091843"/>
            <a:ext cx="7569033" cy="1624012"/>
          </a:xfrm>
        </p:spPr>
        <p:txBody>
          <a:bodyPr anchor="b"/>
          <a:lstStyle>
            <a:lvl1pPr lvl="0">
              <a:defRPr sz="6000" b="1" i="0">
                <a:latin typeface="PingFang SC Semibold"/>
                <a:ea typeface="PingFang SC Semibold"/>
              </a:defRPr>
            </a:lvl1pPr>
          </a:lstStyle>
          <a:p>
            <a:r>
              <a:rPr lang="zh-CN"/>
              <a:t>单击此处编辑母版标题样式</a:t>
            </a:r>
          </a:p>
        </p:txBody>
      </p:sp>
      <p:sp>
        <p:nvSpPr>
          <p:cNvPr id="3" name="文本占位符 2">
            <a:extLst>
              <a:ext uri="{FF2B5EF4-FFF2-40B4-BE49-F238E27FC236}">
                <a16:creationId xmlns:a16="http://schemas.microsoft.com/office/drawing/2014/main" id="{29EA10C2-5BF8-CA27-F116-16E3B68C13AB}"/>
              </a:ext>
            </a:extLst>
          </p:cNvPr>
          <p:cNvSpPr>
            <a:spLocks noGrp="1"/>
          </p:cNvSpPr>
          <p:nvPr>
            <p:ph type="body" idx="1"/>
          </p:nvPr>
        </p:nvSpPr>
        <p:spPr>
          <a:xfrm>
            <a:off x="1246714" y="3809683"/>
            <a:ext cx="7569033" cy="1500187"/>
          </a:xfrm>
        </p:spPr>
        <p:txBody>
          <a:bodyPr/>
          <a:lstStyle>
            <a:lvl1pPr marL="0" lvl="0" indent="0">
              <a:buNone/>
              <a:defRPr sz="2400" b="0" i="0">
                <a:solidFill>
                  <a:schemeClr val="tx1">
                    <a:tint val="75000"/>
                  </a:schemeClr>
                </a:solidFill>
                <a:latin typeface="PingFang SC Light"/>
                <a:ea typeface="PingFang SC Light"/>
              </a:defRPr>
            </a:lvl1pPr>
            <a:lvl2pPr marL="457200" lvl="1" indent="0">
              <a:buNone/>
              <a:defRPr sz="2000">
                <a:solidFill>
                  <a:schemeClr val="tx1">
                    <a:tint val="75000"/>
                  </a:schemeClr>
                </a:solidFill>
              </a:defRPr>
            </a:lvl2pPr>
            <a:lvl3pPr marL="914400" lvl="2" indent="0">
              <a:buNone/>
              <a:defRPr sz="1800">
                <a:solidFill>
                  <a:schemeClr val="tx1">
                    <a:tint val="75000"/>
                  </a:schemeClr>
                </a:solidFill>
              </a:defRPr>
            </a:lvl3pPr>
            <a:lvl4pPr marL="1371600" lvl="3" indent="0">
              <a:buNone/>
              <a:defRPr sz="1600">
                <a:solidFill>
                  <a:schemeClr val="tx1">
                    <a:tint val="75000"/>
                  </a:schemeClr>
                </a:solidFill>
              </a:defRPr>
            </a:lvl4pPr>
            <a:lvl5pPr marL="1828800" lvl="4" indent="0">
              <a:buNone/>
              <a:defRPr sz="1600">
                <a:solidFill>
                  <a:schemeClr val="tx1">
                    <a:tint val="75000"/>
                  </a:schemeClr>
                </a:solidFill>
              </a:defRPr>
            </a:lvl5pPr>
            <a:lvl6pPr marL="2286000" lvl="5" indent="0">
              <a:buNone/>
              <a:defRPr sz="1600">
                <a:solidFill>
                  <a:schemeClr val="tx1">
                    <a:tint val="75000"/>
                  </a:schemeClr>
                </a:solidFill>
              </a:defRPr>
            </a:lvl6pPr>
            <a:lvl7pPr marL="2743200" lvl="6" indent="0">
              <a:buNone/>
              <a:defRPr sz="1600">
                <a:solidFill>
                  <a:schemeClr val="tx1">
                    <a:tint val="75000"/>
                  </a:schemeClr>
                </a:solidFill>
              </a:defRPr>
            </a:lvl7pPr>
            <a:lvl8pPr marL="3200400" lvl="7" indent="0">
              <a:buNone/>
              <a:defRPr sz="1600">
                <a:solidFill>
                  <a:schemeClr val="tx1">
                    <a:tint val="75000"/>
                  </a:schemeClr>
                </a:solidFill>
              </a:defRPr>
            </a:lvl8pPr>
            <a:lvl9pPr marL="3657600" lvl="8" indent="0">
              <a:buNone/>
              <a:defRPr sz="1600">
                <a:solidFill>
                  <a:schemeClr val="tx1">
                    <a:tint val="75000"/>
                  </a:schemeClr>
                </a:solidFill>
              </a:defRPr>
            </a:lvl9pPr>
          </a:lstStyle>
          <a:p>
            <a:pPr lvl="0"/>
            <a:r>
              <a:rPr lang="zh-CN"/>
              <a:t>单击此处编辑母版文本样式</a:t>
            </a:r>
          </a:p>
        </p:txBody>
      </p:sp>
      <p:pic>
        <p:nvPicPr>
          <p:cNvPr id="14" name="图片 13">
            <a:extLst>
              <a:ext uri="{FF2B5EF4-FFF2-40B4-BE49-F238E27FC236}">
                <a16:creationId xmlns:a16="http://schemas.microsoft.com/office/drawing/2014/main" id="{ABDB890F-D79B-8751-AF2B-13C3BE117E87}"/>
              </a:ext>
            </a:extLst>
          </p:cNvPr>
          <p:cNvPicPr>
            <a:picLocks noChangeAspect="1"/>
          </p:cNvPicPr>
          <p:nvPr userDrawn="1"/>
        </p:nvPicPr>
        <p:blipFill>
          <a:blip r:embed="rId4"/>
          <a:stretch>
            <a:fillRect/>
          </a:stretch>
        </p:blipFill>
        <p:spPr>
          <a:xfrm>
            <a:off x="9270460" y="4280911"/>
            <a:ext cx="2540540" cy="2258001"/>
          </a:xfrm>
          <a:prstGeom prst="rect">
            <a:avLst/>
          </a:prstGeom>
        </p:spPr>
      </p:pic>
    </p:spTree>
    <p:extLst>
      <p:ext uri="{BB962C8B-B14F-4D97-AF65-F5344CB8AC3E}">
        <p14:creationId xmlns:p14="http://schemas.microsoft.com/office/powerpoint/2010/main" val="3688421144"/>
      </p:ext>
    </p:extLst>
  </p:cSld>
  <p:clrMapOvr>
    <a:masterClrMapping/>
  </p:clrMapOvr>
</p:sldLayout>
</file>

<file path=ppt/slideLayouts/slideLayout3.xml><?xml version="1.0" encoding="utf-8"?>
<p:sldLayout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name="标题和内容-单列">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4CEE70C2-5940-24E5-1613-684C7DFC582E}"/>
              </a:ext>
            </a:extLst>
          </p:cNvPr>
          <p:cNvPicPr>
            <a:picLocks noChangeAspect="1"/>
          </p:cNvPicPr>
          <p:nvPr userDrawn="1"/>
        </p:nvPicPr>
        <p:blipFill>
          <a:blip r:embed="rId2"/>
          <a:stretch>
            <a:fillRect/>
          </a:stretch>
        </p:blipFill>
        <p:spPr>
          <a:xfrm>
            <a:off x="6350" y="0"/>
            <a:ext cx="12179302" cy="6858000"/>
          </a:xfrm>
          <a:prstGeom prst="rect">
            <a:avLst/>
          </a:prstGeom>
        </p:spPr>
      </p:pic>
      <p:pic>
        <p:nvPicPr>
          <p:cNvPr id="8" name="图片 7">
            <a:extLst>
              <a:ext uri="{FF2B5EF4-FFF2-40B4-BE49-F238E27FC236}">
                <a16:creationId xmlns:a16="http://schemas.microsoft.com/office/drawing/2014/main" id="{0537632E-11D4-77F0-8BEA-52C3F601E881}"/>
              </a:ext>
            </a:extLst>
          </p:cNvPr>
          <p:cNvPicPr>
            <a:picLocks noChangeAspect="1"/>
          </p:cNvPicPr>
          <p:nvPr userDrawn="1"/>
        </p:nvPicPr>
        <p:blipFill>
          <a:blip r:embed="rId3"/>
          <a:stretch>
            <a:fillRect/>
          </a:stretch>
        </p:blipFill>
        <p:spPr>
          <a:xfrm>
            <a:off x="477850" y="6028025"/>
            <a:ext cx="1874462" cy="430301"/>
          </a:xfrm>
          <a:prstGeom prst="rect">
            <a:avLst/>
          </a:prstGeom>
        </p:spPr>
      </p:pic>
      <p:sp>
        <p:nvSpPr>
          <p:cNvPr id="2" name="标题 1">
            <a:extLst>
              <a:ext uri="{FF2B5EF4-FFF2-40B4-BE49-F238E27FC236}">
                <a16:creationId xmlns:a16="http://schemas.microsoft.com/office/drawing/2014/main" id="{D27D4880-FD09-9B2F-5796-8DA5E666BC84}"/>
              </a:ext>
            </a:extLst>
          </p:cNvPr>
          <p:cNvSpPr>
            <a:spLocks noGrp="1"/>
          </p:cNvSpPr>
          <p:nvPr>
            <p:ph type="title"/>
          </p:nvPr>
        </p:nvSpPr>
        <p:spPr>
          <a:xfrm>
            <a:off x="1216692" y="365125"/>
            <a:ext cx="9839036" cy="1325563"/>
          </a:xfrm>
        </p:spPr>
        <p:txBody>
          <a:bodyPr>
            <a:normAutofit/>
          </a:bodyPr>
          <a:lstStyle>
            <a:lvl1pPr lvl="0">
              <a:defRPr sz="3600" b="1" i="0">
                <a:latin typeface="PingFang SC Semibold"/>
                <a:ea typeface="PingFang SC Semibold"/>
              </a:defRPr>
            </a:lvl1pPr>
          </a:lstStyle>
          <a:p>
            <a:r>
              <a:rPr lang="zh-CN"/>
              <a:t>单击此处编辑母版标题样式</a:t>
            </a:r>
          </a:p>
        </p:txBody>
      </p:sp>
      <p:sp>
        <p:nvSpPr>
          <p:cNvPr id="3" name="内容占位符 2">
            <a:extLst>
              <a:ext uri="{FF2B5EF4-FFF2-40B4-BE49-F238E27FC236}">
                <a16:creationId xmlns:a16="http://schemas.microsoft.com/office/drawing/2014/main" id="{CBD6D215-9D53-FDEA-9BE2-341439DE6145}"/>
              </a:ext>
            </a:extLst>
          </p:cNvPr>
          <p:cNvSpPr>
            <a:spLocks noGrp="1"/>
          </p:cNvSpPr>
          <p:nvPr>
            <p:ph idx="1"/>
          </p:nvPr>
        </p:nvSpPr>
        <p:spPr>
          <a:xfrm>
            <a:off x="1216692" y="1825625"/>
            <a:ext cx="9839036" cy="4351338"/>
          </a:xfrm>
        </p:spPr>
        <p:txBody>
          <a:bodyPr/>
          <a:lstStyle>
            <a:lvl1pPr marL="228600" lvl="0" indent="-228600">
              <a:lnSpc>
                <a:spcPct val="150000"/>
              </a:lnSpc>
              <a:buSzPct val="80000"/>
              <a:buFont typeface="Wingdings" charset="2"/>
              <a:buChar char="n"/>
              <a:defRPr sz="1600"/>
            </a:lvl1pPr>
            <a:lvl2pPr marL="685800" lvl="1" indent="-228600">
              <a:lnSpc>
                <a:spcPct val="150000"/>
              </a:lnSpc>
              <a:buSzPct val="80000"/>
              <a:buFont typeface="Wingdings" charset="2"/>
              <a:buChar char="n"/>
              <a:defRPr sz="1400"/>
            </a:lvl2pPr>
            <a:lvl3pPr marL="1143000" lvl="2" indent="-228600">
              <a:lnSpc>
                <a:spcPct val="150000"/>
              </a:lnSpc>
              <a:buSzPct val="80000"/>
              <a:buFont typeface="Wingdings" charset="2"/>
              <a:buChar char="n"/>
              <a:defRPr sz="1200"/>
            </a:lvl3pPr>
            <a:lvl4pPr marL="1600200" lvl="3" indent="-228600">
              <a:lnSpc>
                <a:spcPct val="150000"/>
              </a:lnSpc>
              <a:buSzPct val="80000"/>
              <a:buFont typeface="Wingdings" charset="2"/>
              <a:buChar char="n"/>
              <a:defRPr sz="1200"/>
            </a:lvl4pPr>
            <a:lvl5pPr marL="2057400" lvl="4" indent="-228600">
              <a:lnSpc>
                <a:spcPct val="150000"/>
              </a:lnSpc>
              <a:buSzPct val="80000"/>
              <a:buFont typeface="Wingdings" charset="2"/>
              <a:buChar char="n"/>
              <a:defRPr sz="1000"/>
            </a:lvl5pPr>
          </a:lstStyle>
          <a:p>
            <a:pPr lvl="0"/>
            <a:r>
              <a:rPr lang="zh-CN"/>
              <a:t>单击此处编辑母版文本样式</a:t>
            </a:r>
          </a:p>
          <a:p>
            <a:pPr lvl="1"/>
            <a:r>
              <a:rPr lang="zh-CN"/>
              <a:t>二级</a:t>
            </a:r>
          </a:p>
          <a:p>
            <a:pPr lvl="2"/>
            <a:r>
              <a:rPr lang="zh-CN"/>
              <a:t>三级</a:t>
            </a:r>
          </a:p>
        </p:txBody>
      </p:sp>
      <p:pic>
        <p:nvPicPr>
          <p:cNvPr id="15" name="图片 14">
            <a:extLst>
              <a:ext uri="{FF2B5EF4-FFF2-40B4-BE49-F238E27FC236}">
                <a16:creationId xmlns:a16="http://schemas.microsoft.com/office/drawing/2014/main" id="{204D63C4-4DE3-8621-B79E-D7E281EEED6F}"/>
              </a:ext>
            </a:extLst>
          </p:cNvPr>
          <p:cNvPicPr>
            <a:picLocks noChangeAspect="1"/>
          </p:cNvPicPr>
          <p:nvPr userDrawn="1"/>
        </p:nvPicPr>
        <p:blipFill>
          <a:blip r:embed="rId4"/>
          <a:stretch>
            <a:fillRect/>
          </a:stretch>
        </p:blipFill>
        <p:spPr>
          <a:xfrm>
            <a:off x="11055728" y="6441323"/>
            <a:ext cx="111029" cy="186049"/>
          </a:xfrm>
          <a:prstGeom prst="rect">
            <a:avLst/>
          </a:prstGeom>
        </p:spPr>
      </p:pic>
      <p:pic>
        <p:nvPicPr>
          <p:cNvPr id="16" name="图片 15">
            <a:extLst>
              <a:ext uri="{FF2B5EF4-FFF2-40B4-BE49-F238E27FC236}">
                <a16:creationId xmlns:a16="http://schemas.microsoft.com/office/drawing/2014/main" id="{0A66CA76-8E2C-16AB-8922-B57938BF7A25}"/>
              </a:ext>
            </a:extLst>
          </p:cNvPr>
          <p:cNvPicPr>
            <a:picLocks noChangeAspect="1"/>
          </p:cNvPicPr>
          <p:nvPr userDrawn="1"/>
        </p:nvPicPr>
        <p:blipFill>
          <a:blip r:embed="rId5"/>
          <a:stretch>
            <a:fillRect/>
          </a:stretch>
        </p:blipFill>
        <p:spPr>
          <a:xfrm>
            <a:off x="10166072" y="5836087"/>
            <a:ext cx="111029" cy="186049"/>
          </a:xfrm>
          <a:prstGeom prst="rect">
            <a:avLst/>
          </a:prstGeom>
        </p:spPr>
      </p:pic>
      <p:pic>
        <p:nvPicPr>
          <p:cNvPr id="17" name="图片 16">
            <a:extLst>
              <a:ext uri="{FF2B5EF4-FFF2-40B4-BE49-F238E27FC236}">
                <a16:creationId xmlns:a16="http://schemas.microsoft.com/office/drawing/2014/main" id="{4D143032-C02C-A3A0-1B05-658F659DBB8C}"/>
              </a:ext>
            </a:extLst>
          </p:cNvPr>
          <p:cNvPicPr>
            <a:picLocks noChangeAspect="1"/>
          </p:cNvPicPr>
          <p:nvPr userDrawn="1"/>
        </p:nvPicPr>
        <p:blipFill>
          <a:blip r:embed="rId6"/>
          <a:stretch>
            <a:fillRect/>
          </a:stretch>
        </p:blipFill>
        <p:spPr>
          <a:xfrm>
            <a:off x="10768181" y="6385808"/>
            <a:ext cx="111029" cy="111029"/>
          </a:xfrm>
          <a:prstGeom prst="rect">
            <a:avLst/>
          </a:prstGeom>
        </p:spPr>
      </p:pic>
      <p:pic>
        <p:nvPicPr>
          <p:cNvPr id="18" name="图片 17">
            <a:extLst>
              <a:ext uri="{FF2B5EF4-FFF2-40B4-BE49-F238E27FC236}">
                <a16:creationId xmlns:a16="http://schemas.microsoft.com/office/drawing/2014/main" id="{B7FC0C26-B104-1514-8276-6184E90DF974}"/>
              </a:ext>
            </a:extLst>
          </p:cNvPr>
          <p:cNvPicPr>
            <a:picLocks noChangeAspect="1"/>
          </p:cNvPicPr>
          <p:nvPr userDrawn="1"/>
        </p:nvPicPr>
        <p:blipFill>
          <a:blip r:embed="rId7"/>
          <a:stretch>
            <a:fillRect/>
          </a:stretch>
        </p:blipFill>
        <p:spPr>
          <a:xfrm>
            <a:off x="11185615" y="6216264"/>
            <a:ext cx="636167" cy="225059"/>
          </a:xfrm>
          <a:prstGeom prst="rect">
            <a:avLst/>
          </a:prstGeom>
        </p:spPr>
      </p:pic>
      <p:pic>
        <p:nvPicPr>
          <p:cNvPr id="19" name="图片 18">
            <a:extLst>
              <a:ext uri="{FF2B5EF4-FFF2-40B4-BE49-F238E27FC236}">
                <a16:creationId xmlns:a16="http://schemas.microsoft.com/office/drawing/2014/main" id="{6AB6AA3B-88A1-3305-4CDE-AF3CF4C6AC19}"/>
              </a:ext>
            </a:extLst>
          </p:cNvPr>
          <p:cNvPicPr>
            <a:picLocks noChangeAspect="1"/>
          </p:cNvPicPr>
          <p:nvPr userDrawn="1"/>
        </p:nvPicPr>
        <p:blipFill>
          <a:blip r:embed="rId8"/>
          <a:stretch>
            <a:fillRect/>
          </a:stretch>
        </p:blipFill>
        <p:spPr>
          <a:xfrm>
            <a:off x="11380216" y="5916886"/>
            <a:ext cx="205875" cy="210501"/>
          </a:xfrm>
          <a:prstGeom prst="rect">
            <a:avLst/>
          </a:prstGeom>
        </p:spPr>
      </p:pic>
      <p:pic>
        <p:nvPicPr>
          <p:cNvPr id="4" name="图片 3">
            <a:extLst>
              <a:ext uri="{FF2B5EF4-FFF2-40B4-BE49-F238E27FC236}">
                <a16:creationId xmlns:a16="http://schemas.microsoft.com/office/drawing/2014/main" id="{5CBD5029-DF0F-2CB5-4014-8EA291E1B532}"/>
              </a:ext>
            </a:extLst>
          </p:cNvPr>
          <p:cNvPicPr>
            <a:picLocks noChangeAspect="1"/>
          </p:cNvPicPr>
          <p:nvPr userDrawn="1"/>
        </p:nvPicPr>
        <p:blipFill>
          <a:blip r:embed="rId9"/>
          <a:stretch>
            <a:fillRect/>
          </a:stretch>
        </p:blipFill>
        <p:spPr>
          <a:xfrm>
            <a:off x="459708" y="587613"/>
            <a:ext cx="561958" cy="663518"/>
          </a:xfrm>
          <a:prstGeom prst="rect">
            <a:avLst/>
          </a:prstGeom>
        </p:spPr>
      </p:pic>
    </p:spTree>
    <p:extLst>
      <p:ext uri="{BB962C8B-B14F-4D97-AF65-F5344CB8AC3E}">
        <p14:creationId xmlns:p14="http://schemas.microsoft.com/office/powerpoint/2010/main" val="92236995"/>
      </p:ext>
    </p:extLst>
  </p:cSld>
  <p:clrMapOvr>
    <a:masterClrMapping/>
  </p:clrMapOvr>
</p:sldLayout>
</file>

<file path=ppt/slideLayouts/slideLayout4.xml><?xml version="1.0" encoding="utf-8"?>
<p:sldLayout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name="标题、小标题和内容-单列">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17A0C7D2-2DA0-94B8-2F7F-2975735B2125}"/>
              </a:ext>
            </a:extLst>
          </p:cNvPr>
          <p:cNvPicPr>
            <a:picLocks noChangeAspect="1"/>
          </p:cNvPicPr>
          <p:nvPr userDrawn="1"/>
        </p:nvPicPr>
        <p:blipFill>
          <a:blip r:embed="rId2"/>
          <a:stretch>
            <a:fillRect/>
          </a:stretch>
        </p:blipFill>
        <p:spPr>
          <a:xfrm>
            <a:off x="6350" y="0"/>
            <a:ext cx="12179302" cy="6858000"/>
          </a:xfrm>
          <a:prstGeom prst="rect">
            <a:avLst/>
          </a:prstGeom>
        </p:spPr>
      </p:pic>
      <p:pic>
        <p:nvPicPr>
          <p:cNvPr id="11" name="图片 10">
            <a:extLst>
              <a:ext uri="{FF2B5EF4-FFF2-40B4-BE49-F238E27FC236}">
                <a16:creationId xmlns:a16="http://schemas.microsoft.com/office/drawing/2014/main" id="{709AE4F6-C44C-D69D-2D28-CF63CD996BEF}"/>
              </a:ext>
            </a:extLst>
          </p:cNvPr>
          <p:cNvPicPr>
            <a:picLocks noChangeAspect="1"/>
          </p:cNvPicPr>
          <p:nvPr userDrawn="1"/>
        </p:nvPicPr>
        <p:blipFill>
          <a:blip r:embed="rId3"/>
          <a:stretch>
            <a:fillRect/>
          </a:stretch>
        </p:blipFill>
        <p:spPr>
          <a:xfrm>
            <a:off x="477850" y="6028025"/>
            <a:ext cx="1874462" cy="430301"/>
          </a:xfrm>
          <a:prstGeom prst="rect">
            <a:avLst/>
          </a:prstGeom>
        </p:spPr>
      </p:pic>
      <p:sp>
        <p:nvSpPr>
          <p:cNvPr id="2" name="标题 1">
            <a:extLst>
              <a:ext uri="{FF2B5EF4-FFF2-40B4-BE49-F238E27FC236}">
                <a16:creationId xmlns:a16="http://schemas.microsoft.com/office/drawing/2014/main" id="{F1F065EE-A66C-5BF3-931E-237780E62634}"/>
              </a:ext>
            </a:extLst>
          </p:cNvPr>
          <p:cNvSpPr>
            <a:spLocks noGrp="1"/>
          </p:cNvSpPr>
          <p:nvPr>
            <p:ph type="title"/>
          </p:nvPr>
        </p:nvSpPr>
        <p:spPr>
          <a:xfrm>
            <a:off x="1216692" y="365125"/>
            <a:ext cx="9839036" cy="1325563"/>
          </a:xfrm>
        </p:spPr>
        <p:txBody>
          <a:bodyPr>
            <a:normAutofit/>
          </a:bodyPr>
          <a:lstStyle>
            <a:lvl1pPr lvl="0">
              <a:defRPr sz="3600" b="1" i="0">
                <a:latin typeface="PingFang SC Semibold"/>
                <a:ea typeface="PingFang SC Semibold"/>
              </a:defRPr>
            </a:lvl1pPr>
          </a:lstStyle>
          <a:p>
            <a:r>
              <a:rPr lang="zh-CN"/>
              <a:t>单击此处编辑母版标题样式</a:t>
            </a:r>
          </a:p>
        </p:txBody>
      </p:sp>
      <p:sp>
        <p:nvSpPr>
          <p:cNvPr id="3" name="文本占位符 2">
            <a:extLst>
              <a:ext uri="{FF2B5EF4-FFF2-40B4-BE49-F238E27FC236}">
                <a16:creationId xmlns:a16="http://schemas.microsoft.com/office/drawing/2014/main" id="{FC171111-89A1-30C8-0B44-1A6ECD704168}"/>
              </a:ext>
            </a:extLst>
          </p:cNvPr>
          <p:cNvSpPr>
            <a:spLocks noGrp="1"/>
          </p:cNvSpPr>
          <p:nvPr>
            <p:ph type="body" idx="1"/>
          </p:nvPr>
        </p:nvSpPr>
        <p:spPr>
          <a:xfrm>
            <a:off x="1216692" y="1681163"/>
            <a:ext cx="9839036" cy="823912"/>
          </a:xfrm>
        </p:spPr>
        <p:txBody>
          <a:bodyPr anchor="ctr">
            <a:normAutofit/>
          </a:bodyPr>
          <a:lstStyle>
            <a:lvl1pPr marL="0" lvl="0" indent="0">
              <a:buNone/>
              <a:defRPr sz="18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单击此处编辑母版文本样式</a:t>
            </a:r>
          </a:p>
        </p:txBody>
      </p:sp>
      <p:sp>
        <p:nvSpPr>
          <p:cNvPr id="4" name="内容占位符 3">
            <a:extLst>
              <a:ext uri="{FF2B5EF4-FFF2-40B4-BE49-F238E27FC236}">
                <a16:creationId xmlns:a16="http://schemas.microsoft.com/office/drawing/2014/main" id="{3E1687F0-9963-DF47-F457-8291E382902E}"/>
              </a:ext>
            </a:extLst>
          </p:cNvPr>
          <p:cNvSpPr>
            <a:spLocks noGrp="1"/>
          </p:cNvSpPr>
          <p:nvPr>
            <p:ph idx="2"/>
          </p:nvPr>
        </p:nvSpPr>
        <p:spPr>
          <a:xfrm>
            <a:off x="1216692" y="2505075"/>
            <a:ext cx="9839036" cy="3684588"/>
          </a:xfrm>
        </p:spPr>
        <p:txBody>
          <a:bodyPr>
            <a:normAutofit/>
          </a:bodyPr>
          <a:lstStyle>
            <a:lvl1pPr marL="228600" lvl="0" indent="-228600">
              <a:lnSpc>
                <a:spcPct val="150000"/>
              </a:lnSpc>
              <a:buSzPct val="80000"/>
              <a:buFont typeface="Wingdings" charset="2"/>
              <a:buChar char="n"/>
              <a:defRPr sz="1800"/>
            </a:lvl1pPr>
            <a:lvl2pPr marL="685800" lvl="1" indent="-228600">
              <a:lnSpc>
                <a:spcPct val="150000"/>
              </a:lnSpc>
              <a:buSzPct val="80000"/>
              <a:buFont typeface="Wingdings" charset="2"/>
              <a:buChar char="n"/>
              <a:defRPr sz="1600"/>
            </a:lvl2pPr>
            <a:lvl3pPr marL="1143000" lvl="2" indent="-228600">
              <a:lnSpc>
                <a:spcPct val="150000"/>
              </a:lnSpc>
              <a:buSzPct val="80000"/>
              <a:buFont typeface="Wingdings" charset="2"/>
              <a:buChar char="n"/>
              <a:defRPr sz="1400"/>
            </a:lvl3pPr>
            <a:lvl4pPr marL="1600200" lvl="3" indent="-228600">
              <a:lnSpc>
                <a:spcPct val="150000"/>
              </a:lnSpc>
              <a:buSzPct val="80000"/>
              <a:buFont typeface="Wingdings" charset="2"/>
              <a:buChar char="n"/>
              <a:defRPr sz="1200"/>
            </a:lvl4pPr>
            <a:lvl5pPr marL="2057400" lvl="4" indent="-228600">
              <a:lnSpc>
                <a:spcPct val="150000"/>
              </a:lnSpc>
              <a:buSzPct val="80000"/>
              <a:buFont typeface="Wingdings" charset="2"/>
              <a:buChar char="n"/>
              <a:defRPr sz="1000"/>
            </a:lvl5p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pic>
        <p:nvPicPr>
          <p:cNvPr id="15" name="图片 14">
            <a:extLst>
              <a:ext uri="{FF2B5EF4-FFF2-40B4-BE49-F238E27FC236}">
                <a16:creationId xmlns:a16="http://schemas.microsoft.com/office/drawing/2014/main" id="{8049640C-9158-73B4-C611-707897D25935}"/>
              </a:ext>
            </a:extLst>
          </p:cNvPr>
          <p:cNvPicPr>
            <a:picLocks noChangeAspect="1"/>
          </p:cNvPicPr>
          <p:nvPr userDrawn="1"/>
        </p:nvPicPr>
        <p:blipFill>
          <a:blip r:embed="rId4"/>
          <a:stretch>
            <a:fillRect/>
          </a:stretch>
        </p:blipFill>
        <p:spPr>
          <a:xfrm>
            <a:off x="11055728" y="6441323"/>
            <a:ext cx="111029" cy="186049"/>
          </a:xfrm>
          <a:prstGeom prst="rect">
            <a:avLst/>
          </a:prstGeom>
        </p:spPr>
      </p:pic>
      <p:pic>
        <p:nvPicPr>
          <p:cNvPr id="16" name="图片 15">
            <a:extLst>
              <a:ext uri="{FF2B5EF4-FFF2-40B4-BE49-F238E27FC236}">
                <a16:creationId xmlns:a16="http://schemas.microsoft.com/office/drawing/2014/main" id="{D3F9923B-DCD4-719B-4C5A-3CE34F16CFA3}"/>
              </a:ext>
            </a:extLst>
          </p:cNvPr>
          <p:cNvPicPr>
            <a:picLocks noChangeAspect="1"/>
          </p:cNvPicPr>
          <p:nvPr userDrawn="1"/>
        </p:nvPicPr>
        <p:blipFill>
          <a:blip r:embed="rId5"/>
          <a:stretch>
            <a:fillRect/>
          </a:stretch>
        </p:blipFill>
        <p:spPr>
          <a:xfrm>
            <a:off x="10166072" y="5836087"/>
            <a:ext cx="111029" cy="186049"/>
          </a:xfrm>
          <a:prstGeom prst="rect">
            <a:avLst/>
          </a:prstGeom>
        </p:spPr>
      </p:pic>
      <p:pic>
        <p:nvPicPr>
          <p:cNvPr id="17" name="图片 16">
            <a:extLst>
              <a:ext uri="{FF2B5EF4-FFF2-40B4-BE49-F238E27FC236}">
                <a16:creationId xmlns:a16="http://schemas.microsoft.com/office/drawing/2014/main" id="{FCE0D7DD-8228-14E2-019B-F68C4E095855}"/>
              </a:ext>
            </a:extLst>
          </p:cNvPr>
          <p:cNvPicPr>
            <a:picLocks noChangeAspect="1"/>
          </p:cNvPicPr>
          <p:nvPr userDrawn="1"/>
        </p:nvPicPr>
        <p:blipFill>
          <a:blip r:embed="rId6"/>
          <a:stretch>
            <a:fillRect/>
          </a:stretch>
        </p:blipFill>
        <p:spPr>
          <a:xfrm>
            <a:off x="10768181" y="6385808"/>
            <a:ext cx="111029" cy="111029"/>
          </a:xfrm>
          <a:prstGeom prst="rect">
            <a:avLst/>
          </a:prstGeom>
        </p:spPr>
      </p:pic>
      <p:pic>
        <p:nvPicPr>
          <p:cNvPr id="18" name="图片 17">
            <a:extLst>
              <a:ext uri="{FF2B5EF4-FFF2-40B4-BE49-F238E27FC236}">
                <a16:creationId xmlns:a16="http://schemas.microsoft.com/office/drawing/2014/main" id="{C14EA14F-872F-ED17-9C02-64680C6111E3}"/>
              </a:ext>
            </a:extLst>
          </p:cNvPr>
          <p:cNvPicPr>
            <a:picLocks noChangeAspect="1"/>
          </p:cNvPicPr>
          <p:nvPr userDrawn="1"/>
        </p:nvPicPr>
        <p:blipFill>
          <a:blip r:embed="rId7"/>
          <a:stretch>
            <a:fillRect/>
          </a:stretch>
        </p:blipFill>
        <p:spPr>
          <a:xfrm>
            <a:off x="11185615" y="6216264"/>
            <a:ext cx="636167" cy="225059"/>
          </a:xfrm>
          <a:prstGeom prst="rect">
            <a:avLst/>
          </a:prstGeom>
        </p:spPr>
      </p:pic>
      <p:pic>
        <p:nvPicPr>
          <p:cNvPr id="19" name="图片 18">
            <a:extLst>
              <a:ext uri="{FF2B5EF4-FFF2-40B4-BE49-F238E27FC236}">
                <a16:creationId xmlns:a16="http://schemas.microsoft.com/office/drawing/2014/main" id="{E35587EE-E147-2D36-5E0D-1B0BC698610E}"/>
              </a:ext>
            </a:extLst>
          </p:cNvPr>
          <p:cNvPicPr>
            <a:picLocks noChangeAspect="1"/>
          </p:cNvPicPr>
          <p:nvPr userDrawn="1"/>
        </p:nvPicPr>
        <p:blipFill>
          <a:blip r:embed="rId8"/>
          <a:stretch>
            <a:fillRect/>
          </a:stretch>
        </p:blipFill>
        <p:spPr>
          <a:xfrm>
            <a:off x="11380216" y="5916886"/>
            <a:ext cx="205875" cy="210501"/>
          </a:xfrm>
          <a:prstGeom prst="rect">
            <a:avLst/>
          </a:prstGeom>
        </p:spPr>
      </p:pic>
      <p:pic>
        <p:nvPicPr>
          <p:cNvPr id="6" name="图片 5">
            <a:extLst>
              <a:ext uri="{FF2B5EF4-FFF2-40B4-BE49-F238E27FC236}">
                <a16:creationId xmlns:a16="http://schemas.microsoft.com/office/drawing/2014/main" id="{56360673-25FB-B100-8BF9-DAB5BCEB54B0}"/>
              </a:ext>
            </a:extLst>
          </p:cNvPr>
          <p:cNvPicPr>
            <a:picLocks noChangeAspect="1"/>
          </p:cNvPicPr>
          <p:nvPr userDrawn="1"/>
        </p:nvPicPr>
        <p:blipFill>
          <a:blip r:embed="rId9"/>
          <a:stretch>
            <a:fillRect/>
          </a:stretch>
        </p:blipFill>
        <p:spPr>
          <a:xfrm>
            <a:off x="459708" y="587613"/>
            <a:ext cx="561958" cy="663518"/>
          </a:xfrm>
          <a:prstGeom prst="rect">
            <a:avLst/>
          </a:prstGeom>
        </p:spPr>
      </p:pic>
    </p:spTree>
    <p:extLst>
      <p:ext uri="{BB962C8B-B14F-4D97-AF65-F5344CB8AC3E}">
        <p14:creationId xmlns:p14="http://schemas.microsoft.com/office/powerpoint/2010/main" val="3435728741"/>
      </p:ext>
    </p:extLst>
  </p:cSld>
  <p:clrMapOvr>
    <a:masterClrMapping/>
  </p:clrMapOvr>
</p:sldLayout>
</file>

<file path=ppt/slideLayouts/slideLayout5.xml><?xml version="1.0" encoding="utf-8"?>
<p:sldLayout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name="标题和内容-双列">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10636F8F-454E-4C88-875B-DA529F01234D}"/>
              </a:ext>
            </a:extLst>
          </p:cNvPr>
          <p:cNvPicPr>
            <a:picLocks noChangeAspect="1"/>
          </p:cNvPicPr>
          <p:nvPr userDrawn="1"/>
        </p:nvPicPr>
        <p:blipFill>
          <a:blip r:embed="rId2"/>
          <a:stretch>
            <a:fillRect/>
          </a:stretch>
        </p:blipFill>
        <p:spPr>
          <a:xfrm>
            <a:off x="6350" y="0"/>
            <a:ext cx="12179302" cy="6858000"/>
          </a:xfrm>
          <a:prstGeom prst="rect">
            <a:avLst/>
          </a:prstGeom>
        </p:spPr>
      </p:pic>
      <p:pic>
        <p:nvPicPr>
          <p:cNvPr id="9" name="图片 8">
            <a:extLst>
              <a:ext uri="{FF2B5EF4-FFF2-40B4-BE49-F238E27FC236}">
                <a16:creationId xmlns:a16="http://schemas.microsoft.com/office/drawing/2014/main" id="{5653675B-7910-FC58-8E37-A69370287B98}"/>
              </a:ext>
            </a:extLst>
          </p:cNvPr>
          <p:cNvPicPr>
            <a:picLocks noChangeAspect="1"/>
          </p:cNvPicPr>
          <p:nvPr userDrawn="1"/>
        </p:nvPicPr>
        <p:blipFill>
          <a:blip r:embed="rId3"/>
          <a:stretch>
            <a:fillRect/>
          </a:stretch>
        </p:blipFill>
        <p:spPr>
          <a:xfrm>
            <a:off x="477850" y="6028025"/>
            <a:ext cx="1874462" cy="430301"/>
          </a:xfrm>
          <a:prstGeom prst="rect">
            <a:avLst/>
          </a:prstGeom>
        </p:spPr>
      </p:pic>
      <p:sp>
        <p:nvSpPr>
          <p:cNvPr id="2" name="标题 1">
            <a:extLst>
              <a:ext uri="{FF2B5EF4-FFF2-40B4-BE49-F238E27FC236}">
                <a16:creationId xmlns:a16="http://schemas.microsoft.com/office/drawing/2014/main" id="{0CFF01ED-0E64-2770-2C72-07E2A8714738}"/>
              </a:ext>
            </a:extLst>
          </p:cNvPr>
          <p:cNvSpPr>
            <a:spLocks noGrp="1"/>
          </p:cNvSpPr>
          <p:nvPr>
            <p:ph type="title"/>
          </p:nvPr>
        </p:nvSpPr>
        <p:spPr>
          <a:xfrm>
            <a:off x="1222257" y="365125"/>
            <a:ext cx="9833470" cy="1325563"/>
          </a:xfrm>
        </p:spPr>
        <p:txBody>
          <a:bodyPr>
            <a:normAutofit/>
          </a:bodyPr>
          <a:lstStyle>
            <a:lvl1pPr lvl="0">
              <a:defRPr sz="3600" b="1" i="0">
                <a:latin typeface="PingFang SC Semibold"/>
                <a:ea typeface="PingFang SC Semibold"/>
              </a:defRPr>
            </a:lvl1pPr>
          </a:lstStyle>
          <a:p>
            <a:r>
              <a:rPr lang="zh-CN"/>
              <a:t>单击此处编辑母版标题样式</a:t>
            </a:r>
          </a:p>
        </p:txBody>
      </p:sp>
      <p:sp>
        <p:nvSpPr>
          <p:cNvPr id="3" name="内容占位符 2">
            <a:extLst>
              <a:ext uri="{FF2B5EF4-FFF2-40B4-BE49-F238E27FC236}">
                <a16:creationId xmlns:a16="http://schemas.microsoft.com/office/drawing/2014/main" id="{7166F57A-BEDC-6F3C-7086-F945A21ED05E}"/>
              </a:ext>
            </a:extLst>
          </p:cNvPr>
          <p:cNvSpPr>
            <a:spLocks noGrp="1"/>
          </p:cNvSpPr>
          <p:nvPr>
            <p:ph idx="1"/>
          </p:nvPr>
        </p:nvSpPr>
        <p:spPr>
          <a:xfrm>
            <a:off x="1216690" y="1825625"/>
            <a:ext cx="4803109" cy="4351338"/>
          </a:xfrm>
        </p:spPr>
        <p:txBody>
          <a:bodyPr/>
          <a:lstStyle>
            <a:lvl1pPr marL="228600" lvl="0" indent="-228600">
              <a:lnSpc>
                <a:spcPct val="150000"/>
              </a:lnSpc>
              <a:buSzPct val="80000"/>
              <a:buFont typeface="Wingdings" charset="2"/>
              <a:buChar char="n"/>
              <a:defRPr sz="1600"/>
            </a:lvl1pPr>
            <a:lvl2pPr marL="685800" lvl="1" indent="-228600">
              <a:lnSpc>
                <a:spcPct val="150000"/>
              </a:lnSpc>
              <a:buSzPct val="80000"/>
              <a:buFont typeface="Wingdings" charset="2"/>
              <a:buChar char="n"/>
              <a:defRPr sz="1400"/>
            </a:lvl2pPr>
            <a:lvl3pPr marL="1143000" lvl="2" indent="-228600">
              <a:lnSpc>
                <a:spcPct val="150000"/>
              </a:lnSpc>
              <a:buSzPct val="80000"/>
              <a:buFont typeface="Wingdings" charset="2"/>
              <a:buChar char="n"/>
              <a:defRPr sz="1200"/>
            </a:lvl3pPr>
            <a:lvl4pPr marL="1600200" lvl="3" indent="-228600">
              <a:lnSpc>
                <a:spcPct val="150000"/>
              </a:lnSpc>
              <a:buSzPct val="80000"/>
              <a:buFont typeface="Wingdings" charset="2"/>
              <a:buChar char="n"/>
              <a:defRPr sz="1200"/>
            </a:lvl4pPr>
            <a:lvl5pPr marL="2057400" lvl="4" indent="-228600">
              <a:lnSpc>
                <a:spcPct val="150000"/>
              </a:lnSpc>
              <a:buSzPct val="80000"/>
              <a:buFont typeface="Wingdings" charset="2"/>
              <a:buChar char="n"/>
              <a:defRPr sz="1000"/>
            </a:lvl5pPr>
          </a:lstStyle>
          <a:p>
            <a:pPr lvl="0"/>
            <a:r>
              <a:rPr lang="zh-CN"/>
              <a:t>单击此处编辑母版文本样式</a:t>
            </a:r>
          </a:p>
          <a:p>
            <a:pPr lvl="1"/>
            <a:r>
              <a:rPr lang="zh-CN"/>
              <a:t>二级</a:t>
            </a:r>
          </a:p>
          <a:p>
            <a:pPr lvl="2"/>
            <a:r>
              <a:rPr lang="zh-CN"/>
              <a:t>三级</a:t>
            </a:r>
          </a:p>
        </p:txBody>
      </p:sp>
      <p:sp>
        <p:nvSpPr>
          <p:cNvPr id="4" name="内容占位符 3">
            <a:extLst>
              <a:ext uri="{FF2B5EF4-FFF2-40B4-BE49-F238E27FC236}">
                <a16:creationId xmlns:a16="http://schemas.microsoft.com/office/drawing/2014/main" id="{51E8722C-70BF-74DD-0AC0-D2DA6B96AE33}"/>
              </a:ext>
            </a:extLst>
          </p:cNvPr>
          <p:cNvSpPr>
            <a:spLocks noGrp="1"/>
          </p:cNvSpPr>
          <p:nvPr>
            <p:ph idx="2"/>
          </p:nvPr>
        </p:nvSpPr>
        <p:spPr>
          <a:xfrm>
            <a:off x="6172200" y="1825625"/>
            <a:ext cx="4883527" cy="4351338"/>
          </a:xfrm>
        </p:spPr>
        <p:txBody>
          <a:bodyPr/>
          <a:lstStyle>
            <a:lvl1pPr marL="228600" lvl="0" indent="-228600">
              <a:lnSpc>
                <a:spcPct val="150000"/>
              </a:lnSpc>
              <a:buSzPct val="80000"/>
              <a:buFont typeface="Wingdings" charset="2"/>
              <a:buChar char="n"/>
              <a:defRPr sz="1600"/>
            </a:lvl1pPr>
            <a:lvl2pPr marL="685800" lvl="1" indent="-228600">
              <a:lnSpc>
                <a:spcPct val="150000"/>
              </a:lnSpc>
              <a:buSzPct val="80000"/>
              <a:buFont typeface="Wingdings" charset="2"/>
              <a:buChar char="n"/>
              <a:defRPr sz="1400"/>
            </a:lvl2pPr>
            <a:lvl3pPr marL="1143000" lvl="2" indent="-228600">
              <a:lnSpc>
                <a:spcPct val="150000"/>
              </a:lnSpc>
              <a:buSzPct val="80000"/>
              <a:buFont typeface="Wingdings" charset="2"/>
              <a:buChar char="n"/>
              <a:defRPr sz="1200"/>
            </a:lvl3pPr>
            <a:lvl4pPr marL="1600200" lvl="3" indent="-228600">
              <a:lnSpc>
                <a:spcPct val="150000"/>
              </a:lnSpc>
              <a:buSzPct val="80000"/>
              <a:buFont typeface="Wingdings" charset="2"/>
              <a:buChar char="n"/>
              <a:defRPr sz="1200"/>
            </a:lvl4pPr>
            <a:lvl5pPr marL="2057400" lvl="4" indent="-228600">
              <a:lnSpc>
                <a:spcPct val="150000"/>
              </a:lnSpc>
              <a:buSzPct val="80000"/>
              <a:buFont typeface="Wingdings" charset="2"/>
              <a:buChar char="n"/>
              <a:defRPr sz="1000"/>
            </a:lvl5pPr>
          </a:lstStyle>
          <a:p>
            <a:pPr lvl="0"/>
            <a:r>
              <a:rPr lang="zh-CN"/>
              <a:t>单击此处编辑母版文本样式</a:t>
            </a:r>
          </a:p>
          <a:p>
            <a:pPr lvl="1"/>
            <a:r>
              <a:rPr lang="zh-CN"/>
              <a:t>二级</a:t>
            </a:r>
          </a:p>
          <a:p>
            <a:pPr lvl="2"/>
            <a:r>
              <a:rPr lang="zh-CN"/>
              <a:t>三级</a:t>
            </a:r>
          </a:p>
        </p:txBody>
      </p:sp>
      <p:pic>
        <p:nvPicPr>
          <p:cNvPr id="6" name="图片 5">
            <a:extLst>
              <a:ext uri="{FF2B5EF4-FFF2-40B4-BE49-F238E27FC236}">
                <a16:creationId xmlns:a16="http://schemas.microsoft.com/office/drawing/2014/main" id="{A16F8D82-3847-976D-DF83-3517769DA193}"/>
              </a:ext>
            </a:extLst>
          </p:cNvPr>
          <p:cNvPicPr>
            <a:picLocks noChangeAspect="1"/>
          </p:cNvPicPr>
          <p:nvPr userDrawn="1"/>
        </p:nvPicPr>
        <p:blipFill>
          <a:blip r:embed="rId4"/>
          <a:stretch>
            <a:fillRect/>
          </a:stretch>
        </p:blipFill>
        <p:spPr>
          <a:xfrm>
            <a:off x="459708" y="587613"/>
            <a:ext cx="561958" cy="663518"/>
          </a:xfrm>
          <a:prstGeom prst="rect">
            <a:avLst/>
          </a:prstGeom>
        </p:spPr>
      </p:pic>
    </p:spTree>
    <p:extLst>
      <p:ext uri="{BB962C8B-B14F-4D97-AF65-F5344CB8AC3E}">
        <p14:creationId xmlns:p14="http://schemas.microsoft.com/office/powerpoint/2010/main" val="3059276389"/>
      </p:ext>
    </p:extLst>
  </p:cSld>
  <p:clrMapOvr>
    <a:masterClrMapping/>
  </p:clrMapOvr>
</p:sldLayout>
</file>

<file path=ppt/slideLayouts/slideLayout6.xml><?xml version="1.0" encoding="utf-8"?>
<p:sldLayout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name="标题、小标题和内容-双列">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5093FD49-4DA3-FF6F-1A39-F5509952B617}"/>
              </a:ext>
            </a:extLst>
          </p:cNvPr>
          <p:cNvPicPr>
            <a:picLocks noChangeAspect="1"/>
          </p:cNvPicPr>
          <p:nvPr userDrawn="1"/>
        </p:nvPicPr>
        <p:blipFill>
          <a:blip r:embed="rId2"/>
          <a:stretch>
            <a:fillRect/>
          </a:stretch>
        </p:blipFill>
        <p:spPr>
          <a:xfrm>
            <a:off x="6350" y="0"/>
            <a:ext cx="12179302" cy="6858000"/>
          </a:xfrm>
          <a:prstGeom prst="rect">
            <a:avLst/>
          </a:prstGeom>
        </p:spPr>
      </p:pic>
      <p:pic>
        <p:nvPicPr>
          <p:cNvPr id="11" name="图片 10">
            <a:extLst>
              <a:ext uri="{FF2B5EF4-FFF2-40B4-BE49-F238E27FC236}">
                <a16:creationId xmlns:a16="http://schemas.microsoft.com/office/drawing/2014/main" id="{709AE4F6-C44C-D69D-2D28-CF63CD996BEF}"/>
              </a:ext>
            </a:extLst>
          </p:cNvPr>
          <p:cNvPicPr>
            <a:picLocks noChangeAspect="1"/>
          </p:cNvPicPr>
          <p:nvPr userDrawn="1"/>
        </p:nvPicPr>
        <p:blipFill>
          <a:blip r:embed="rId3"/>
          <a:stretch>
            <a:fillRect/>
          </a:stretch>
        </p:blipFill>
        <p:spPr>
          <a:xfrm>
            <a:off x="477850" y="6028025"/>
            <a:ext cx="1874462" cy="430301"/>
          </a:xfrm>
          <a:prstGeom prst="rect">
            <a:avLst/>
          </a:prstGeom>
        </p:spPr>
      </p:pic>
      <p:sp>
        <p:nvSpPr>
          <p:cNvPr id="2" name="标题 1">
            <a:extLst>
              <a:ext uri="{FF2B5EF4-FFF2-40B4-BE49-F238E27FC236}">
                <a16:creationId xmlns:a16="http://schemas.microsoft.com/office/drawing/2014/main" id="{F1F065EE-A66C-5BF3-931E-237780E62634}"/>
              </a:ext>
            </a:extLst>
          </p:cNvPr>
          <p:cNvSpPr>
            <a:spLocks noGrp="1"/>
          </p:cNvSpPr>
          <p:nvPr>
            <p:ph type="title"/>
          </p:nvPr>
        </p:nvSpPr>
        <p:spPr>
          <a:xfrm>
            <a:off x="1216691" y="365125"/>
            <a:ext cx="9839036" cy="1325563"/>
          </a:xfrm>
        </p:spPr>
        <p:txBody>
          <a:bodyPr>
            <a:normAutofit/>
          </a:bodyPr>
          <a:lstStyle>
            <a:lvl1pPr lvl="0">
              <a:defRPr sz="3600" b="1" i="0">
                <a:latin typeface="PingFang SC Semibold"/>
                <a:ea typeface="PingFang SC Semibold"/>
              </a:defRPr>
            </a:lvl1pPr>
          </a:lstStyle>
          <a:p>
            <a:r>
              <a:rPr lang="zh-CN"/>
              <a:t>单击此处编辑母版标题样式</a:t>
            </a:r>
          </a:p>
        </p:txBody>
      </p:sp>
      <p:sp>
        <p:nvSpPr>
          <p:cNvPr id="3" name="文本占位符 2">
            <a:extLst>
              <a:ext uri="{FF2B5EF4-FFF2-40B4-BE49-F238E27FC236}">
                <a16:creationId xmlns:a16="http://schemas.microsoft.com/office/drawing/2014/main" id="{FC171111-89A1-30C8-0B44-1A6ECD704168}"/>
              </a:ext>
            </a:extLst>
          </p:cNvPr>
          <p:cNvSpPr>
            <a:spLocks noGrp="1"/>
          </p:cNvSpPr>
          <p:nvPr>
            <p:ph type="body" idx="1"/>
          </p:nvPr>
        </p:nvSpPr>
        <p:spPr>
          <a:xfrm>
            <a:off x="1216691" y="1681163"/>
            <a:ext cx="4574510" cy="823912"/>
          </a:xfrm>
        </p:spPr>
        <p:txBody>
          <a:bodyPr anchor="ctr">
            <a:normAutofit/>
          </a:bodyPr>
          <a:lstStyle>
            <a:lvl1pPr marL="0" lvl="0" indent="0">
              <a:buNone/>
              <a:defRPr sz="18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单击此处编辑母版文本样式</a:t>
            </a:r>
          </a:p>
        </p:txBody>
      </p:sp>
      <p:sp>
        <p:nvSpPr>
          <p:cNvPr id="4" name="内容占位符 3">
            <a:extLst>
              <a:ext uri="{FF2B5EF4-FFF2-40B4-BE49-F238E27FC236}">
                <a16:creationId xmlns:a16="http://schemas.microsoft.com/office/drawing/2014/main" id="{3E1687F0-9963-DF47-F457-8291E382902E}"/>
              </a:ext>
            </a:extLst>
          </p:cNvPr>
          <p:cNvSpPr>
            <a:spLocks noGrp="1"/>
          </p:cNvSpPr>
          <p:nvPr>
            <p:ph idx="2"/>
          </p:nvPr>
        </p:nvSpPr>
        <p:spPr>
          <a:xfrm>
            <a:off x="1216691" y="2505075"/>
            <a:ext cx="4574510" cy="3684588"/>
          </a:xfrm>
        </p:spPr>
        <p:txBody>
          <a:bodyPr>
            <a:normAutofit/>
          </a:bodyPr>
          <a:lstStyle>
            <a:lvl1pPr marL="228600" lvl="0" indent="-228600">
              <a:lnSpc>
                <a:spcPct val="150000"/>
              </a:lnSpc>
              <a:buSzPct val="80000"/>
              <a:buFont typeface="Wingdings" charset="2"/>
              <a:buChar char="n"/>
              <a:defRPr sz="1600"/>
            </a:lvl1pPr>
            <a:lvl2pPr marL="685800" lvl="1" indent="-228600">
              <a:lnSpc>
                <a:spcPct val="150000"/>
              </a:lnSpc>
              <a:buSzPct val="80000"/>
              <a:buFont typeface="Wingdings" charset="2"/>
              <a:buChar char="n"/>
              <a:defRPr sz="1400"/>
            </a:lvl2pPr>
            <a:lvl3pPr marL="1143000" lvl="2" indent="-228600">
              <a:lnSpc>
                <a:spcPct val="150000"/>
              </a:lnSpc>
              <a:buSzPct val="80000"/>
              <a:buFont typeface="Wingdings" charset="2"/>
              <a:buChar char="n"/>
              <a:defRPr sz="1200"/>
            </a:lvl3pPr>
            <a:lvl4pPr marL="1600200" lvl="3" indent="-228600">
              <a:lnSpc>
                <a:spcPct val="150000"/>
              </a:lnSpc>
              <a:buSzPct val="80000"/>
              <a:buFont typeface="Wingdings" charset="2"/>
              <a:buChar char="n"/>
              <a:defRPr sz="1100"/>
            </a:lvl4pPr>
            <a:lvl5pPr marL="2057400" lvl="4" indent="-228600">
              <a:lnSpc>
                <a:spcPct val="150000"/>
              </a:lnSpc>
              <a:buSzPct val="80000"/>
              <a:buFont typeface="Wingdings" charset="2"/>
              <a:buChar char="n"/>
              <a:defRPr sz="900"/>
            </a:lvl5p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5" name="文本占位符 4">
            <a:extLst>
              <a:ext uri="{FF2B5EF4-FFF2-40B4-BE49-F238E27FC236}">
                <a16:creationId xmlns:a16="http://schemas.microsoft.com/office/drawing/2014/main" id="{68810394-30FB-5579-F6C0-A873E5DC2B16}"/>
              </a:ext>
            </a:extLst>
          </p:cNvPr>
          <p:cNvSpPr>
            <a:spLocks noGrp="1"/>
          </p:cNvSpPr>
          <p:nvPr>
            <p:ph type="body" idx="3"/>
          </p:nvPr>
        </p:nvSpPr>
        <p:spPr>
          <a:xfrm>
            <a:off x="6383006" y="1681163"/>
            <a:ext cx="4672721" cy="823912"/>
          </a:xfrm>
        </p:spPr>
        <p:txBody>
          <a:bodyPr anchor="ctr">
            <a:normAutofit/>
          </a:bodyPr>
          <a:lstStyle>
            <a:lvl1pPr marL="0" lvl="0" indent="0">
              <a:buNone/>
              <a:defRPr sz="18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单击此处编辑母版文本样式</a:t>
            </a:r>
          </a:p>
        </p:txBody>
      </p:sp>
      <p:sp>
        <p:nvSpPr>
          <p:cNvPr id="6" name="内容占位符 5">
            <a:extLst>
              <a:ext uri="{FF2B5EF4-FFF2-40B4-BE49-F238E27FC236}">
                <a16:creationId xmlns:a16="http://schemas.microsoft.com/office/drawing/2014/main" id="{44402914-223D-F5CF-5308-2CA80892301D}"/>
              </a:ext>
            </a:extLst>
          </p:cNvPr>
          <p:cNvSpPr>
            <a:spLocks noGrp="1"/>
          </p:cNvSpPr>
          <p:nvPr>
            <p:ph idx="4"/>
          </p:nvPr>
        </p:nvSpPr>
        <p:spPr>
          <a:xfrm>
            <a:off x="6383006" y="2505075"/>
            <a:ext cx="4672721" cy="3684588"/>
          </a:xfrm>
        </p:spPr>
        <p:txBody>
          <a:bodyPr>
            <a:normAutofit/>
          </a:bodyPr>
          <a:lstStyle>
            <a:lvl1pPr marL="228600" lvl="0" indent="-228600">
              <a:lnSpc>
                <a:spcPct val="150000"/>
              </a:lnSpc>
              <a:buSzPct val="80000"/>
              <a:buFont typeface="Wingdings" charset="2"/>
              <a:buChar char="n"/>
              <a:defRPr sz="1600"/>
            </a:lvl1pPr>
            <a:lvl2pPr marL="685800" lvl="1" indent="-228600">
              <a:lnSpc>
                <a:spcPct val="150000"/>
              </a:lnSpc>
              <a:buSzPct val="80000"/>
              <a:buFont typeface="Wingdings" charset="2"/>
              <a:buChar char="n"/>
              <a:defRPr sz="1400"/>
            </a:lvl2pPr>
            <a:lvl3pPr marL="1143000" lvl="2" indent="-228600">
              <a:lnSpc>
                <a:spcPct val="150000"/>
              </a:lnSpc>
              <a:buSzPct val="80000"/>
              <a:buFont typeface="Wingdings" charset="2"/>
              <a:buChar char="n"/>
              <a:defRPr sz="1200"/>
            </a:lvl3pPr>
            <a:lvl4pPr marL="1600200" lvl="3" indent="-228600">
              <a:lnSpc>
                <a:spcPct val="150000"/>
              </a:lnSpc>
              <a:buSzPct val="80000"/>
              <a:buFont typeface="Wingdings" charset="2"/>
              <a:buChar char="n"/>
              <a:defRPr sz="1100"/>
            </a:lvl4pPr>
            <a:lvl5pPr marL="2057400" lvl="4" indent="-228600">
              <a:lnSpc>
                <a:spcPct val="150000"/>
              </a:lnSpc>
              <a:buSzPct val="80000"/>
              <a:buFont typeface="Wingdings" charset="2"/>
              <a:buChar char="n"/>
              <a:defRPr sz="900"/>
            </a:lvl5p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pic>
        <p:nvPicPr>
          <p:cNvPr id="8" name="图片 7">
            <a:extLst>
              <a:ext uri="{FF2B5EF4-FFF2-40B4-BE49-F238E27FC236}">
                <a16:creationId xmlns:a16="http://schemas.microsoft.com/office/drawing/2014/main" id="{243A2418-BB64-56FD-672C-347DD7FD6AE2}"/>
              </a:ext>
            </a:extLst>
          </p:cNvPr>
          <p:cNvPicPr>
            <a:picLocks noChangeAspect="1"/>
          </p:cNvPicPr>
          <p:nvPr userDrawn="1"/>
        </p:nvPicPr>
        <p:blipFill>
          <a:blip r:embed="rId4"/>
          <a:stretch>
            <a:fillRect/>
          </a:stretch>
        </p:blipFill>
        <p:spPr>
          <a:xfrm>
            <a:off x="459708" y="587613"/>
            <a:ext cx="561958" cy="663518"/>
          </a:xfrm>
          <a:prstGeom prst="rect">
            <a:avLst/>
          </a:prstGeom>
        </p:spPr>
      </p:pic>
      <p:pic>
        <p:nvPicPr>
          <p:cNvPr id="15" name="图片 14">
            <a:extLst>
              <a:ext uri="{FF2B5EF4-FFF2-40B4-BE49-F238E27FC236}">
                <a16:creationId xmlns:a16="http://schemas.microsoft.com/office/drawing/2014/main" id="{D077F542-0851-A785-4FD5-9BED78B52ED6}"/>
              </a:ext>
            </a:extLst>
          </p:cNvPr>
          <p:cNvPicPr>
            <a:picLocks noChangeAspect="1"/>
          </p:cNvPicPr>
          <p:nvPr userDrawn="1"/>
        </p:nvPicPr>
        <p:blipFill>
          <a:blip r:embed="rId5"/>
          <a:stretch>
            <a:fillRect/>
          </a:stretch>
        </p:blipFill>
        <p:spPr>
          <a:xfrm>
            <a:off x="868524" y="1952890"/>
            <a:ext cx="165100" cy="279400"/>
          </a:xfrm>
          <a:prstGeom prst="rect">
            <a:avLst/>
          </a:prstGeom>
        </p:spPr>
      </p:pic>
      <p:pic>
        <p:nvPicPr>
          <p:cNvPr id="16" name="图片 15">
            <a:extLst>
              <a:ext uri="{FF2B5EF4-FFF2-40B4-BE49-F238E27FC236}">
                <a16:creationId xmlns:a16="http://schemas.microsoft.com/office/drawing/2014/main" id="{255D792F-FBE0-FC77-C9C5-4F162E7E2A53}"/>
              </a:ext>
            </a:extLst>
          </p:cNvPr>
          <p:cNvPicPr>
            <a:picLocks noChangeAspect="1"/>
          </p:cNvPicPr>
          <p:nvPr userDrawn="1"/>
        </p:nvPicPr>
        <p:blipFill>
          <a:blip r:embed="rId6"/>
          <a:stretch>
            <a:fillRect/>
          </a:stretch>
        </p:blipFill>
        <p:spPr>
          <a:xfrm>
            <a:off x="6028636" y="1952890"/>
            <a:ext cx="162691" cy="279400"/>
          </a:xfrm>
          <a:prstGeom prst="rect">
            <a:avLst/>
          </a:prstGeom>
        </p:spPr>
      </p:pic>
    </p:spTree>
    <p:extLst>
      <p:ext uri="{BB962C8B-B14F-4D97-AF65-F5344CB8AC3E}">
        <p14:creationId xmlns:p14="http://schemas.microsoft.com/office/powerpoint/2010/main" val="1373518984"/>
      </p:ext>
    </p:extLst>
  </p:cSld>
  <p:clrMapOvr>
    <a:masterClrMapping/>
  </p:clrMapOvr>
</p:sldLayout>
</file>

<file path=ppt/slideLayouts/slideLayout7.xml><?xml version="1.0" encoding="utf-8"?>
<p:sldLayout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name="标题、小标题和内容-三列">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C10F3EC2-0F43-6643-6999-502CEE65C798}"/>
              </a:ext>
            </a:extLst>
          </p:cNvPr>
          <p:cNvPicPr>
            <a:picLocks noChangeAspect="1"/>
          </p:cNvPicPr>
          <p:nvPr userDrawn="1"/>
        </p:nvPicPr>
        <p:blipFill>
          <a:blip r:embed="rId2"/>
          <a:stretch>
            <a:fillRect/>
          </a:stretch>
        </p:blipFill>
        <p:spPr>
          <a:xfrm>
            <a:off x="6350" y="0"/>
            <a:ext cx="12179302" cy="6858000"/>
          </a:xfrm>
          <a:prstGeom prst="rect">
            <a:avLst/>
          </a:prstGeom>
        </p:spPr>
      </p:pic>
      <p:pic>
        <p:nvPicPr>
          <p:cNvPr id="11" name="图片 10">
            <a:extLst>
              <a:ext uri="{FF2B5EF4-FFF2-40B4-BE49-F238E27FC236}">
                <a16:creationId xmlns:a16="http://schemas.microsoft.com/office/drawing/2014/main" id="{709AE4F6-C44C-D69D-2D28-CF63CD996BEF}"/>
              </a:ext>
            </a:extLst>
          </p:cNvPr>
          <p:cNvPicPr>
            <a:picLocks noChangeAspect="1"/>
          </p:cNvPicPr>
          <p:nvPr userDrawn="1"/>
        </p:nvPicPr>
        <p:blipFill>
          <a:blip r:embed="rId3"/>
          <a:stretch>
            <a:fillRect/>
          </a:stretch>
        </p:blipFill>
        <p:spPr>
          <a:xfrm>
            <a:off x="477850" y="6028025"/>
            <a:ext cx="1874462" cy="430301"/>
          </a:xfrm>
          <a:prstGeom prst="rect">
            <a:avLst/>
          </a:prstGeom>
        </p:spPr>
      </p:pic>
      <p:sp>
        <p:nvSpPr>
          <p:cNvPr id="2" name="标题 1">
            <a:extLst>
              <a:ext uri="{FF2B5EF4-FFF2-40B4-BE49-F238E27FC236}">
                <a16:creationId xmlns:a16="http://schemas.microsoft.com/office/drawing/2014/main" id="{F1F065EE-A66C-5BF3-931E-237780E62634}"/>
              </a:ext>
            </a:extLst>
          </p:cNvPr>
          <p:cNvSpPr>
            <a:spLocks noGrp="1"/>
          </p:cNvSpPr>
          <p:nvPr>
            <p:ph type="title"/>
          </p:nvPr>
        </p:nvSpPr>
        <p:spPr>
          <a:xfrm>
            <a:off x="1216690" y="365125"/>
            <a:ext cx="9839037" cy="1325563"/>
          </a:xfrm>
        </p:spPr>
        <p:txBody>
          <a:bodyPr>
            <a:normAutofit/>
          </a:bodyPr>
          <a:lstStyle>
            <a:lvl1pPr lvl="0">
              <a:defRPr sz="3600" b="1" i="0">
                <a:latin typeface="PingFang SC Semibold"/>
                <a:ea typeface="PingFang SC Semibold"/>
              </a:defRPr>
            </a:lvl1pPr>
          </a:lstStyle>
          <a:p>
            <a:r>
              <a:rPr lang="zh-CN"/>
              <a:t>单击此处编辑母版标题样式</a:t>
            </a:r>
          </a:p>
        </p:txBody>
      </p:sp>
      <p:sp>
        <p:nvSpPr>
          <p:cNvPr id="3" name="文本占位符 2">
            <a:extLst>
              <a:ext uri="{FF2B5EF4-FFF2-40B4-BE49-F238E27FC236}">
                <a16:creationId xmlns:a16="http://schemas.microsoft.com/office/drawing/2014/main" id="{FC171111-89A1-30C8-0B44-1A6ECD704168}"/>
              </a:ext>
            </a:extLst>
          </p:cNvPr>
          <p:cNvSpPr>
            <a:spLocks noGrp="1"/>
          </p:cNvSpPr>
          <p:nvPr>
            <p:ph type="body" idx="1"/>
          </p:nvPr>
        </p:nvSpPr>
        <p:spPr>
          <a:xfrm>
            <a:off x="1216690" y="1681163"/>
            <a:ext cx="2920730" cy="823912"/>
          </a:xfrm>
        </p:spPr>
        <p:txBody>
          <a:bodyPr anchor="ctr">
            <a:normAutofit/>
          </a:bodyPr>
          <a:lstStyle>
            <a:lvl1pPr marL="0" lvl="0" indent="0">
              <a:buNone/>
              <a:defRPr sz="18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单击此处编辑母版文本样式</a:t>
            </a:r>
          </a:p>
        </p:txBody>
      </p:sp>
      <p:sp>
        <p:nvSpPr>
          <p:cNvPr id="4" name="内容占位符 3">
            <a:extLst>
              <a:ext uri="{FF2B5EF4-FFF2-40B4-BE49-F238E27FC236}">
                <a16:creationId xmlns:a16="http://schemas.microsoft.com/office/drawing/2014/main" id="{3E1687F0-9963-DF47-F457-8291E382902E}"/>
              </a:ext>
            </a:extLst>
          </p:cNvPr>
          <p:cNvSpPr>
            <a:spLocks noGrp="1"/>
          </p:cNvSpPr>
          <p:nvPr>
            <p:ph idx="2"/>
          </p:nvPr>
        </p:nvSpPr>
        <p:spPr>
          <a:xfrm>
            <a:off x="1216690" y="2505075"/>
            <a:ext cx="2920730" cy="3684588"/>
          </a:xfrm>
        </p:spPr>
        <p:txBody>
          <a:bodyPr/>
          <a:lstStyle>
            <a:lvl1pPr marL="228600" lvl="0" indent="-228600">
              <a:lnSpc>
                <a:spcPct val="150000"/>
              </a:lnSpc>
              <a:buSzPct val="80000"/>
              <a:buFont typeface="Wingdings" charset="2"/>
              <a:buChar char="n"/>
              <a:defRPr sz="1600"/>
            </a:lvl1pPr>
            <a:lvl2pPr marL="685800" lvl="1" indent="-228600">
              <a:lnSpc>
                <a:spcPct val="150000"/>
              </a:lnSpc>
              <a:buSzPct val="80000"/>
              <a:buFont typeface="Wingdings" charset="2"/>
              <a:buChar char="n"/>
              <a:defRPr sz="1400"/>
            </a:lvl2pPr>
            <a:lvl3pPr marL="1143000" lvl="2" indent="-228600">
              <a:lnSpc>
                <a:spcPct val="150000"/>
              </a:lnSpc>
              <a:buSzPct val="80000"/>
              <a:buFont typeface="Wingdings" charset="2"/>
              <a:buChar char="n"/>
              <a:defRPr sz="1200"/>
            </a:lvl3pPr>
            <a:lvl4pPr marL="1600200" lvl="3" indent="-228600">
              <a:lnSpc>
                <a:spcPct val="125000"/>
              </a:lnSpc>
              <a:buSzPct val="80000"/>
              <a:buFont typeface="Wingdings" charset="2"/>
              <a:buChar char="n"/>
              <a:defRPr sz="1200"/>
            </a:lvl4pPr>
            <a:lvl5pPr marL="2057400" lvl="4" indent="-228600">
              <a:lnSpc>
                <a:spcPct val="125000"/>
              </a:lnSpc>
              <a:buSzPct val="80000"/>
              <a:buFont typeface="Wingdings" charset="2"/>
              <a:buChar char="n"/>
              <a:defRPr sz="1000"/>
            </a:lvl5pPr>
          </a:lstStyle>
          <a:p>
            <a:pPr lvl="0"/>
            <a:r>
              <a:rPr lang="zh-CN"/>
              <a:t>单击此处编辑母版文本样式</a:t>
            </a:r>
          </a:p>
          <a:p>
            <a:pPr lvl="1"/>
            <a:r>
              <a:rPr lang="zh-CN"/>
              <a:t>二级</a:t>
            </a:r>
          </a:p>
          <a:p>
            <a:pPr lvl="2"/>
            <a:r>
              <a:rPr lang="zh-CN"/>
              <a:t>三级</a:t>
            </a:r>
          </a:p>
        </p:txBody>
      </p:sp>
      <p:sp>
        <p:nvSpPr>
          <p:cNvPr id="5" name="文本占位符 4">
            <a:extLst>
              <a:ext uri="{FF2B5EF4-FFF2-40B4-BE49-F238E27FC236}">
                <a16:creationId xmlns:a16="http://schemas.microsoft.com/office/drawing/2014/main" id="{68810394-30FB-5579-F6C0-A873E5DC2B16}"/>
              </a:ext>
            </a:extLst>
          </p:cNvPr>
          <p:cNvSpPr>
            <a:spLocks noGrp="1"/>
          </p:cNvSpPr>
          <p:nvPr>
            <p:ph type="body" idx="3"/>
          </p:nvPr>
        </p:nvSpPr>
        <p:spPr>
          <a:xfrm>
            <a:off x="8120613" y="1681163"/>
            <a:ext cx="2935114" cy="823912"/>
          </a:xfrm>
        </p:spPr>
        <p:txBody>
          <a:bodyPr anchor="ctr">
            <a:normAutofit/>
          </a:bodyPr>
          <a:lstStyle>
            <a:lvl1pPr marL="0" lvl="0" indent="0">
              <a:buNone/>
              <a:defRPr sz="18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单击此处编辑母版文本样式</a:t>
            </a:r>
          </a:p>
        </p:txBody>
      </p:sp>
      <p:sp>
        <p:nvSpPr>
          <p:cNvPr id="6" name="内容占位符 5">
            <a:extLst>
              <a:ext uri="{FF2B5EF4-FFF2-40B4-BE49-F238E27FC236}">
                <a16:creationId xmlns:a16="http://schemas.microsoft.com/office/drawing/2014/main" id="{44402914-223D-F5CF-5308-2CA80892301D}"/>
              </a:ext>
            </a:extLst>
          </p:cNvPr>
          <p:cNvSpPr>
            <a:spLocks noGrp="1"/>
          </p:cNvSpPr>
          <p:nvPr>
            <p:ph idx="4"/>
          </p:nvPr>
        </p:nvSpPr>
        <p:spPr>
          <a:xfrm>
            <a:off x="8120613" y="2505075"/>
            <a:ext cx="2935114" cy="3684588"/>
          </a:xfrm>
        </p:spPr>
        <p:txBody>
          <a:bodyPr/>
          <a:lstStyle>
            <a:lvl1pPr marL="228600" lvl="0" indent="-228600">
              <a:lnSpc>
                <a:spcPct val="150000"/>
              </a:lnSpc>
              <a:buSzPct val="80000"/>
              <a:buFont typeface="Wingdings" charset="2"/>
              <a:buChar char="n"/>
              <a:defRPr sz="1600"/>
            </a:lvl1pPr>
            <a:lvl2pPr marL="685800" lvl="1" indent="-228600">
              <a:lnSpc>
                <a:spcPct val="150000"/>
              </a:lnSpc>
              <a:buSzPct val="80000"/>
              <a:buFont typeface="Wingdings" charset="2"/>
              <a:buChar char="n"/>
              <a:defRPr sz="1400"/>
            </a:lvl2pPr>
            <a:lvl3pPr marL="1143000" lvl="2" indent="-228600">
              <a:lnSpc>
                <a:spcPct val="150000"/>
              </a:lnSpc>
              <a:buSzPct val="80000"/>
              <a:buFont typeface="Wingdings" charset="2"/>
              <a:buChar char="n"/>
              <a:defRPr sz="1200"/>
            </a:lvl3pPr>
            <a:lvl4pPr marL="1600200" lvl="3" indent="-228600">
              <a:lnSpc>
                <a:spcPct val="125000"/>
              </a:lnSpc>
              <a:buSzPct val="80000"/>
              <a:buFont typeface="Wingdings" charset="2"/>
              <a:buChar char="n"/>
              <a:defRPr sz="1200"/>
            </a:lvl4pPr>
            <a:lvl5pPr marL="2057400" lvl="4" indent="-228600">
              <a:lnSpc>
                <a:spcPct val="125000"/>
              </a:lnSpc>
              <a:buSzPct val="80000"/>
              <a:buFont typeface="Wingdings" charset="2"/>
              <a:buChar char="n"/>
              <a:defRPr sz="1000"/>
            </a:lvl5pPr>
          </a:lstStyle>
          <a:p>
            <a:pPr lvl="0"/>
            <a:r>
              <a:rPr lang="zh-CN"/>
              <a:t>单击此处编辑母版文本样式</a:t>
            </a:r>
          </a:p>
          <a:p>
            <a:pPr lvl="1"/>
            <a:r>
              <a:rPr lang="zh-CN"/>
              <a:t>二级</a:t>
            </a:r>
          </a:p>
          <a:p>
            <a:pPr lvl="2"/>
            <a:r>
              <a:rPr lang="zh-CN"/>
              <a:t>三级</a:t>
            </a:r>
          </a:p>
        </p:txBody>
      </p:sp>
      <p:sp>
        <p:nvSpPr>
          <p:cNvPr id="14" name="文本占位符 2">
            <a:extLst>
              <a:ext uri="{FF2B5EF4-FFF2-40B4-BE49-F238E27FC236}">
                <a16:creationId xmlns:a16="http://schemas.microsoft.com/office/drawing/2014/main" id="{6AB9BEC1-1C47-67F6-7162-203CC1E5A67E}"/>
              </a:ext>
            </a:extLst>
          </p:cNvPr>
          <p:cNvSpPr>
            <a:spLocks noGrp="1"/>
          </p:cNvSpPr>
          <p:nvPr>
            <p:ph type="body" idx="13"/>
          </p:nvPr>
        </p:nvSpPr>
        <p:spPr>
          <a:xfrm>
            <a:off x="4668651" y="1680634"/>
            <a:ext cx="2920730" cy="823912"/>
          </a:xfrm>
        </p:spPr>
        <p:txBody>
          <a:bodyPr anchor="ctr">
            <a:normAutofit/>
          </a:bodyPr>
          <a:lstStyle>
            <a:lvl1pPr marL="0" lvl="0" indent="0">
              <a:buNone/>
              <a:defRPr sz="18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单击此处编辑母版文本样式</a:t>
            </a:r>
          </a:p>
        </p:txBody>
      </p:sp>
      <p:sp>
        <p:nvSpPr>
          <p:cNvPr id="15" name="内容占位符 3">
            <a:extLst>
              <a:ext uri="{FF2B5EF4-FFF2-40B4-BE49-F238E27FC236}">
                <a16:creationId xmlns:a16="http://schemas.microsoft.com/office/drawing/2014/main" id="{242DA8E3-1BF2-7D16-070C-59A6A64E02F4}"/>
              </a:ext>
            </a:extLst>
          </p:cNvPr>
          <p:cNvSpPr>
            <a:spLocks noGrp="1"/>
          </p:cNvSpPr>
          <p:nvPr>
            <p:ph idx="14"/>
          </p:nvPr>
        </p:nvSpPr>
        <p:spPr>
          <a:xfrm>
            <a:off x="4668651" y="2504546"/>
            <a:ext cx="2920730" cy="3684588"/>
          </a:xfrm>
        </p:spPr>
        <p:txBody>
          <a:bodyPr/>
          <a:lstStyle>
            <a:lvl1pPr marL="228600" lvl="0" indent="-228600">
              <a:lnSpc>
                <a:spcPct val="150000"/>
              </a:lnSpc>
              <a:buSzPct val="80000"/>
              <a:buFont typeface="Wingdings" charset="2"/>
              <a:buChar char="n"/>
              <a:defRPr sz="1600"/>
            </a:lvl1pPr>
            <a:lvl2pPr marL="685800" lvl="1" indent="-228600">
              <a:lnSpc>
                <a:spcPct val="150000"/>
              </a:lnSpc>
              <a:buSzPct val="80000"/>
              <a:buFont typeface="Wingdings" charset="2"/>
              <a:buChar char="n"/>
              <a:defRPr sz="1400"/>
            </a:lvl2pPr>
            <a:lvl3pPr marL="1143000" lvl="2" indent="-228600">
              <a:lnSpc>
                <a:spcPct val="150000"/>
              </a:lnSpc>
              <a:buSzPct val="80000"/>
              <a:buFont typeface="Wingdings" charset="2"/>
              <a:buChar char="n"/>
              <a:defRPr sz="1200"/>
            </a:lvl3pPr>
            <a:lvl4pPr marL="1600200" lvl="3" indent="-228600">
              <a:lnSpc>
                <a:spcPct val="125000"/>
              </a:lnSpc>
              <a:buSzPct val="80000"/>
              <a:buFont typeface="Wingdings" charset="2"/>
              <a:buChar char="n"/>
              <a:defRPr sz="1200"/>
            </a:lvl4pPr>
            <a:lvl5pPr marL="2057400" lvl="4" indent="-228600">
              <a:lnSpc>
                <a:spcPct val="125000"/>
              </a:lnSpc>
              <a:buSzPct val="80000"/>
              <a:buFont typeface="Wingdings" charset="2"/>
              <a:buChar char="n"/>
              <a:defRPr sz="1000"/>
            </a:lvl5pPr>
          </a:lstStyle>
          <a:p>
            <a:pPr lvl="0"/>
            <a:r>
              <a:rPr lang="zh-CN"/>
              <a:t>单击此处编辑母版文本样式</a:t>
            </a:r>
          </a:p>
          <a:p>
            <a:pPr lvl="1"/>
            <a:r>
              <a:rPr lang="zh-CN"/>
              <a:t>二级</a:t>
            </a:r>
          </a:p>
          <a:p>
            <a:pPr lvl="2"/>
            <a:r>
              <a:rPr lang="zh-CN"/>
              <a:t>三级</a:t>
            </a:r>
          </a:p>
        </p:txBody>
      </p:sp>
      <p:pic>
        <p:nvPicPr>
          <p:cNvPr id="8" name="图片 7">
            <a:extLst>
              <a:ext uri="{FF2B5EF4-FFF2-40B4-BE49-F238E27FC236}">
                <a16:creationId xmlns:a16="http://schemas.microsoft.com/office/drawing/2014/main" id="{7241A74A-9F6C-8585-160E-F61C9A4179C4}"/>
              </a:ext>
            </a:extLst>
          </p:cNvPr>
          <p:cNvPicPr>
            <a:picLocks noChangeAspect="1"/>
          </p:cNvPicPr>
          <p:nvPr userDrawn="1"/>
        </p:nvPicPr>
        <p:blipFill>
          <a:blip r:embed="rId4"/>
          <a:stretch>
            <a:fillRect/>
          </a:stretch>
        </p:blipFill>
        <p:spPr>
          <a:xfrm>
            <a:off x="459708" y="587613"/>
            <a:ext cx="561958" cy="663518"/>
          </a:xfrm>
          <a:prstGeom prst="rect">
            <a:avLst/>
          </a:prstGeom>
        </p:spPr>
      </p:pic>
      <p:pic>
        <p:nvPicPr>
          <p:cNvPr id="16" name="图片 15">
            <a:extLst>
              <a:ext uri="{FF2B5EF4-FFF2-40B4-BE49-F238E27FC236}">
                <a16:creationId xmlns:a16="http://schemas.microsoft.com/office/drawing/2014/main" id="{20FBD6B9-02CE-B762-591D-9B81A3638372}"/>
              </a:ext>
            </a:extLst>
          </p:cNvPr>
          <p:cNvPicPr>
            <a:picLocks noChangeAspect="1"/>
          </p:cNvPicPr>
          <p:nvPr userDrawn="1"/>
        </p:nvPicPr>
        <p:blipFill>
          <a:blip r:embed="rId5"/>
          <a:stretch>
            <a:fillRect/>
          </a:stretch>
        </p:blipFill>
        <p:spPr>
          <a:xfrm>
            <a:off x="868524" y="1952890"/>
            <a:ext cx="165100" cy="279400"/>
          </a:xfrm>
          <a:prstGeom prst="rect">
            <a:avLst/>
          </a:prstGeom>
        </p:spPr>
      </p:pic>
      <p:pic>
        <p:nvPicPr>
          <p:cNvPr id="17" name="图片 16">
            <a:extLst>
              <a:ext uri="{FF2B5EF4-FFF2-40B4-BE49-F238E27FC236}">
                <a16:creationId xmlns:a16="http://schemas.microsoft.com/office/drawing/2014/main" id="{35536AC7-3DFA-41A5-A8F4-BC99071FF09F}"/>
              </a:ext>
            </a:extLst>
          </p:cNvPr>
          <p:cNvPicPr>
            <a:picLocks noChangeAspect="1"/>
          </p:cNvPicPr>
          <p:nvPr userDrawn="1"/>
        </p:nvPicPr>
        <p:blipFill>
          <a:blip r:embed="rId6"/>
          <a:stretch>
            <a:fillRect/>
          </a:stretch>
        </p:blipFill>
        <p:spPr>
          <a:xfrm>
            <a:off x="4320485" y="1952890"/>
            <a:ext cx="165100" cy="279400"/>
          </a:xfrm>
          <a:prstGeom prst="rect">
            <a:avLst/>
          </a:prstGeom>
        </p:spPr>
      </p:pic>
      <p:pic>
        <p:nvPicPr>
          <p:cNvPr id="19" name="图片 18">
            <a:extLst>
              <a:ext uri="{FF2B5EF4-FFF2-40B4-BE49-F238E27FC236}">
                <a16:creationId xmlns:a16="http://schemas.microsoft.com/office/drawing/2014/main" id="{AE8592B2-4F75-575E-4786-C1473A46F29F}"/>
              </a:ext>
            </a:extLst>
          </p:cNvPr>
          <p:cNvPicPr>
            <a:picLocks noChangeAspect="1"/>
          </p:cNvPicPr>
          <p:nvPr userDrawn="1"/>
        </p:nvPicPr>
        <p:blipFill>
          <a:blip r:embed="rId7"/>
          <a:stretch>
            <a:fillRect/>
          </a:stretch>
        </p:blipFill>
        <p:spPr>
          <a:xfrm>
            <a:off x="7772447" y="1952890"/>
            <a:ext cx="165100" cy="279400"/>
          </a:xfrm>
          <a:prstGeom prst="rect">
            <a:avLst/>
          </a:prstGeom>
        </p:spPr>
      </p:pic>
    </p:spTree>
    <p:extLst>
      <p:ext uri="{BB962C8B-B14F-4D97-AF65-F5344CB8AC3E}">
        <p14:creationId xmlns:p14="http://schemas.microsoft.com/office/powerpoint/2010/main" val="3966064936"/>
      </p:ext>
    </p:extLst>
  </p:cSld>
  <p:clrMapOvr>
    <a:masterClrMapping/>
  </p:clrMapOvr>
</p:sldLayout>
</file>

<file path=ppt/slideLayouts/slideLayout8.xml><?xml version="1.0" encoding="utf-8"?>
<p:sldLayout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name="仅标题">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211ECBB5-E035-E2C7-6D3E-24239E17DB0F}"/>
              </a:ext>
            </a:extLst>
          </p:cNvPr>
          <p:cNvPicPr>
            <a:picLocks noChangeAspect="1"/>
          </p:cNvPicPr>
          <p:nvPr userDrawn="1"/>
        </p:nvPicPr>
        <p:blipFill>
          <a:blip r:embed="rId2"/>
          <a:stretch>
            <a:fillRect/>
          </a:stretch>
        </p:blipFill>
        <p:spPr>
          <a:xfrm>
            <a:off x="6350" y="0"/>
            <a:ext cx="12179302" cy="6858000"/>
          </a:xfrm>
          <a:prstGeom prst="rect">
            <a:avLst/>
          </a:prstGeom>
        </p:spPr>
      </p:pic>
      <p:pic>
        <p:nvPicPr>
          <p:cNvPr id="7" name="图片 6">
            <a:extLst>
              <a:ext uri="{FF2B5EF4-FFF2-40B4-BE49-F238E27FC236}">
                <a16:creationId xmlns:a16="http://schemas.microsoft.com/office/drawing/2014/main" id="{AD46A0D7-CD3F-32F2-8C9A-480583E29FC5}"/>
              </a:ext>
            </a:extLst>
          </p:cNvPr>
          <p:cNvPicPr>
            <a:picLocks noChangeAspect="1"/>
          </p:cNvPicPr>
          <p:nvPr userDrawn="1"/>
        </p:nvPicPr>
        <p:blipFill>
          <a:blip r:embed="rId3"/>
          <a:stretch>
            <a:fillRect/>
          </a:stretch>
        </p:blipFill>
        <p:spPr>
          <a:xfrm>
            <a:off x="477850" y="6028025"/>
            <a:ext cx="1874462" cy="430301"/>
          </a:xfrm>
          <a:prstGeom prst="rect">
            <a:avLst/>
          </a:prstGeom>
        </p:spPr>
      </p:pic>
      <p:sp>
        <p:nvSpPr>
          <p:cNvPr id="2" name="标题 1">
            <a:extLst>
              <a:ext uri="{FF2B5EF4-FFF2-40B4-BE49-F238E27FC236}">
                <a16:creationId xmlns:a16="http://schemas.microsoft.com/office/drawing/2014/main" id="{BDC66540-A329-F973-EFD4-45427698CB21}"/>
              </a:ext>
            </a:extLst>
          </p:cNvPr>
          <p:cNvSpPr>
            <a:spLocks noGrp="1"/>
          </p:cNvSpPr>
          <p:nvPr>
            <p:ph type="title"/>
          </p:nvPr>
        </p:nvSpPr>
        <p:spPr>
          <a:xfrm>
            <a:off x="1216691" y="365125"/>
            <a:ext cx="9839036" cy="1325563"/>
          </a:xfrm>
        </p:spPr>
        <p:txBody>
          <a:bodyPr>
            <a:normAutofit/>
          </a:bodyPr>
          <a:lstStyle>
            <a:lvl1pPr lvl="0">
              <a:defRPr sz="3600" b="1" i="0">
                <a:latin typeface="PingFang SC Semibold"/>
                <a:ea typeface="PingFang SC Semibold"/>
              </a:defRPr>
            </a:lvl1pPr>
          </a:lstStyle>
          <a:p>
            <a:r>
              <a:rPr lang="zh-CN"/>
              <a:t>单击此处编辑母版标题样式</a:t>
            </a:r>
          </a:p>
        </p:txBody>
      </p:sp>
      <p:pic>
        <p:nvPicPr>
          <p:cNvPr id="4" name="图片 3">
            <a:extLst>
              <a:ext uri="{FF2B5EF4-FFF2-40B4-BE49-F238E27FC236}">
                <a16:creationId xmlns:a16="http://schemas.microsoft.com/office/drawing/2014/main" id="{2E55D532-B924-C54E-F668-5BB0DC48B78C}"/>
              </a:ext>
            </a:extLst>
          </p:cNvPr>
          <p:cNvPicPr>
            <a:picLocks noChangeAspect="1"/>
          </p:cNvPicPr>
          <p:nvPr userDrawn="1"/>
        </p:nvPicPr>
        <p:blipFill>
          <a:blip r:embed="rId4"/>
          <a:stretch>
            <a:fillRect/>
          </a:stretch>
        </p:blipFill>
        <p:spPr>
          <a:xfrm>
            <a:off x="459708" y="587613"/>
            <a:ext cx="561958" cy="663518"/>
          </a:xfrm>
          <a:prstGeom prst="rect">
            <a:avLst/>
          </a:prstGeom>
        </p:spPr>
      </p:pic>
    </p:spTree>
    <p:extLst>
      <p:ext uri="{BB962C8B-B14F-4D97-AF65-F5344CB8AC3E}">
        <p14:creationId xmlns:p14="http://schemas.microsoft.com/office/powerpoint/2010/main" val="140905288"/>
      </p:ext>
    </p:extLst>
  </p:cSld>
  <p:clrMapOvr>
    <a:masterClrMapping/>
  </p:clrMapOvr>
</p:sldLayout>
</file>

<file path=ppt/slideLayouts/slideLayout9.xml><?xml version="1.0" encoding="utf-8"?>
<p:sldLayout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329F5D0-1165-961F-E2C8-5C1337E41940}"/>
              </a:ext>
            </a:extLst>
          </p:cNvPr>
          <p:cNvPicPr>
            <a:picLocks noChangeAspect="1"/>
          </p:cNvPicPr>
          <p:nvPr userDrawn="1"/>
        </p:nvPicPr>
        <p:blipFill>
          <a:blip r:embed="rId2"/>
          <a:stretch>
            <a:fillRect/>
          </a:stretch>
        </p:blipFill>
        <p:spPr>
          <a:xfrm>
            <a:off x="6350" y="0"/>
            <a:ext cx="12179302" cy="6858000"/>
          </a:xfrm>
          <a:prstGeom prst="rect">
            <a:avLst/>
          </a:prstGeom>
        </p:spPr>
      </p:pic>
      <p:pic>
        <p:nvPicPr>
          <p:cNvPr id="6" name="图片 5">
            <a:extLst>
              <a:ext uri="{FF2B5EF4-FFF2-40B4-BE49-F238E27FC236}">
                <a16:creationId xmlns:a16="http://schemas.microsoft.com/office/drawing/2014/main" id="{FCF7E773-68D7-643F-8E01-5B092B9B68DE}"/>
              </a:ext>
            </a:extLst>
          </p:cNvPr>
          <p:cNvPicPr>
            <a:picLocks noChangeAspect="1"/>
          </p:cNvPicPr>
          <p:nvPr userDrawn="1"/>
        </p:nvPicPr>
        <p:blipFill>
          <a:blip r:embed="rId3"/>
          <a:stretch>
            <a:fillRect/>
          </a:stretch>
        </p:blipFill>
        <p:spPr>
          <a:xfrm>
            <a:off x="477850" y="6028025"/>
            <a:ext cx="1874462" cy="430301"/>
          </a:xfrm>
          <a:prstGeom prst="rect">
            <a:avLst/>
          </a:prstGeom>
        </p:spPr>
      </p:pic>
    </p:spTree>
    <p:extLst>
      <p:ext uri="{BB962C8B-B14F-4D97-AF65-F5344CB8AC3E}">
        <p14:creationId xmlns:p14="http://schemas.microsoft.com/office/powerpoint/2010/main" val="139454504"/>
      </p:ext>
    </p:extLst>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slideLayout" Target="/ppt/slideLayouts/slideLayout2.xml" Id="rId2" /><Relationship Type="http://schemas.openxmlformats.org/officeDocument/2006/relationships/slideLayout" Target="/ppt/slideLayouts/slideLayout3.xml" Id="rId3" /><Relationship Type="http://schemas.openxmlformats.org/officeDocument/2006/relationships/slideLayout" Target="/ppt/slideLayouts/slideLayout4.xml" Id="rId4" /><Relationship Type="http://schemas.openxmlformats.org/officeDocument/2006/relationships/slideLayout" Target="/ppt/slideLayouts/slideLayout5.xml" Id="rId5" /><Relationship Type="http://schemas.openxmlformats.org/officeDocument/2006/relationships/slideLayout" Target="/ppt/slideLayouts/slideLayout6.xml" Id="rId6" /><Relationship Type="http://schemas.openxmlformats.org/officeDocument/2006/relationships/slideLayout" Target="/ppt/slideLayouts/slideLayout7.xml" Id="rId7" /><Relationship Type="http://schemas.openxmlformats.org/officeDocument/2006/relationships/slideLayout" Target="/ppt/slideLayouts/slideLayout8.xml" Id="rId8" /><Relationship Type="http://schemas.openxmlformats.org/officeDocument/2006/relationships/slideLayout" Target="/ppt/slideLayouts/slideLayout9.xml" Id="rId9" /><Relationship Type="http://schemas.openxmlformats.org/officeDocument/2006/relationships/slideLayout" Target="/ppt/slideLayouts/slideLayout10.xml" Id="rId10" /><Relationship Type="http://schemas.openxmlformats.org/officeDocument/2006/relationships/theme" Target="/ppt/theme/theme1.xml" Id="rId11" /></Relationships>
</file>

<file path=ppt/slideMasters/slideMaster1.xml><?xml version="1.0" encoding="utf-8"?>
<p:sldMaster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bg>
      <p:bgPr>
        <a:solidFill>
          <a:schemeClr val="bg1"/>
        </a:solidFill>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2FC1CDC-F5A2-82C7-7519-F3A87E73814F}"/>
              </a:ext>
            </a:extLst>
          </p:cNvPr>
          <p:cNvSpPr>
            <a:spLocks noGrp="1"/>
          </p:cNvSpPr>
          <p:nvPr>
            <p:ph type="title"/>
          </p:nvPr>
        </p:nvSpPr>
        <p:spPr>
          <a:xfrm>
            <a:off x="838200" y="365125"/>
            <a:ext cx="10515600" cy="1325563"/>
          </a:xfrm>
          <a:prstGeom prst="rect">
            <a:avLst/>
          </a:prstGeom>
        </p:spPr>
        <p:txBody>
          <a:bodyPr vert="horz" lIns="91440" tIns="45720" rIns="91440" bIns="45720" anchor="ctr">
            <a:normAutofit/>
          </a:bodyPr>
          <a:lstStyle/>
          <a:p>
            <a:r>
              <a:rPr lang="zh-CN"/>
              <a:t>单击此处编辑母版标题样式</a:t>
            </a:r>
          </a:p>
        </p:txBody>
      </p:sp>
      <p:sp>
        <p:nvSpPr>
          <p:cNvPr id="3" name="文本占位符 2">
            <a:extLst>
              <a:ext uri="{FF2B5EF4-FFF2-40B4-BE49-F238E27FC236}">
                <a16:creationId xmlns:a16="http://schemas.microsoft.com/office/drawing/2014/main" id="{BE6287F2-0ADB-1879-D9CF-CE89B0BA43B5}"/>
              </a:ext>
            </a:extLst>
          </p:cNvPr>
          <p:cNvSpPr>
            <a:spLocks noGrp="1"/>
          </p:cNvSpPr>
          <p:nvPr>
            <p:ph type="body" idx="1"/>
          </p:nvPr>
        </p:nvSpPr>
        <p:spPr>
          <a:xfrm>
            <a:off x="838200" y="1825625"/>
            <a:ext cx="10515600" cy="4351338"/>
          </a:xfrm>
          <a:prstGeom prst="rect">
            <a:avLst/>
          </a:prstGeom>
        </p:spPr>
        <p:txBody>
          <a:bodyPr vert="horz" lIns="91440" tIns="45720" rIns="91440" bIns="45720">
            <a:normAutofit/>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Tree>
    <p:extLst>
      <p:ext uri="{BB962C8B-B14F-4D97-AF65-F5344CB8AC3E}">
        <p14:creationId xmlns:p14="http://schemas.microsoft.com/office/powerpoint/2010/main" val="931183840"/>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lvl="0" algn="l" defTabSz="914400">
        <a:lnSpc>
          <a:spcPct val="90000"/>
        </a:lnSpc>
        <a:spcBef>
          <a:spcPct val="0"/>
        </a:spcBef>
        <a:buNone/>
        <a:defRPr sz="4400" b="0" i="0" kern="1200">
          <a:solidFill>
            <a:schemeClr val="tx1"/>
          </a:solidFill>
          <a:latin typeface="PingFang SC Light"/>
          <a:ea typeface="PingFang SC Light"/>
        </a:defRPr>
      </a:lvl1pPr>
    </p:titleStyle>
    <p:bodyStyle>
      <a:lvl1pPr marL="228600" lvl="0" indent="-228600" algn="l" defTabSz="914400">
        <a:lnSpc>
          <a:spcPct val="90000"/>
        </a:lnSpc>
        <a:spcBef>
          <a:spcPts val="1000"/>
        </a:spcBef>
        <a:buFont typeface="Arial" charset="0"/>
        <a:buChar char="•"/>
        <a:defRPr sz="2800" b="0" i="0" kern="1200">
          <a:solidFill>
            <a:schemeClr val="tx1"/>
          </a:solidFill>
          <a:latin typeface="PingFang SC Light"/>
          <a:ea typeface="PingFang SC Light"/>
        </a:defRPr>
      </a:lvl1pPr>
      <a:lvl2pPr marL="685800" lvl="1" indent="-228600" algn="l" defTabSz="914400">
        <a:lnSpc>
          <a:spcPct val="90000"/>
        </a:lnSpc>
        <a:spcBef>
          <a:spcPts val="500"/>
        </a:spcBef>
        <a:buFont typeface="Arial" charset="0"/>
        <a:buChar char="•"/>
        <a:defRPr sz="2400" b="0" i="0" kern="1200">
          <a:solidFill>
            <a:schemeClr val="tx1"/>
          </a:solidFill>
          <a:latin typeface="PingFang SC Light"/>
          <a:ea typeface="PingFang SC Light"/>
        </a:defRPr>
      </a:lvl2pPr>
      <a:lvl3pPr marL="1143000" lvl="2" indent="-228600" algn="l" defTabSz="914400">
        <a:lnSpc>
          <a:spcPct val="90000"/>
        </a:lnSpc>
        <a:spcBef>
          <a:spcPts val="500"/>
        </a:spcBef>
        <a:buFont typeface="Arial" charset="0"/>
        <a:buChar char="•"/>
        <a:defRPr sz="2000" b="0" i="0" kern="1200">
          <a:solidFill>
            <a:schemeClr val="tx1"/>
          </a:solidFill>
          <a:latin typeface="PingFang SC Light"/>
          <a:ea typeface="PingFang SC Light"/>
        </a:defRPr>
      </a:lvl3pPr>
      <a:lvl4pPr marL="1600200" lvl="3" indent="-228600" algn="l" defTabSz="914400">
        <a:lnSpc>
          <a:spcPct val="90000"/>
        </a:lnSpc>
        <a:spcBef>
          <a:spcPts val="500"/>
        </a:spcBef>
        <a:buFont typeface="Arial" charset="0"/>
        <a:buChar char="•"/>
        <a:defRPr sz="1800" b="0" i="0" kern="1200">
          <a:solidFill>
            <a:schemeClr val="tx1"/>
          </a:solidFill>
          <a:latin typeface="PingFang SC Light"/>
          <a:ea typeface="PingFang SC Light"/>
        </a:defRPr>
      </a:lvl4pPr>
      <a:lvl5pPr marL="2057400" lvl="4" indent="-228600" algn="l" defTabSz="914400">
        <a:lnSpc>
          <a:spcPct val="90000"/>
        </a:lnSpc>
        <a:spcBef>
          <a:spcPts val="500"/>
        </a:spcBef>
        <a:buFont typeface="Arial" charset="0"/>
        <a:buChar char="•"/>
        <a:defRPr sz="1800" b="0" i="0" kern="1200">
          <a:solidFill>
            <a:schemeClr val="tx1"/>
          </a:solidFill>
          <a:latin typeface="PingFang SC Light"/>
          <a:ea typeface="PingFang SC Light"/>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p:bodyStyle>
    <p:other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p:otherStyle>
  </p:txStyles>
</p:sldMaster>
</file>

<file path=ppt/slides/_rels/slide1.xml.rels>&#65279;<?xml version="1.0" encoding="utf-8"?><Relationships xmlns="http://schemas.openxmlformats.org/package/2006/relationships"><Relationship Type="http://schemas.openxmlformats.org/officeDocument/2006/relationships/slideLayout" Target="/ppt/slideLayouts/slideLayout1.xml" Id="rId1" /></Relationships>
</file>

<file path=ppt/slides/_rels/slide2.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3.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4.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image" Target="/ppt/media/image.jpg" Id="rId2" /></Relationships>
</file>

<file path=ppt/slides/_rels/slide5.xml.rels>&#65279;<?xml version="1.0" encoding="utf-8"?><Relationships xmlns="http://schemas.openxmlformats.org/package/2006/relationships"><Relationship Type="http://schemas.openxmlformats.org/officeDocument/2006/relationships/slideLayout" Target="/ppt/slideLayouts/slideLayout6.xml" Id="rId1" /></Relationships>
</file>

<file path=ppt/slides/_rels/slide6.xml.rels>&#65279;<?xml version="1.0" encoding="utf-8"?><Relationships xmlns="http://schemas.openxmlformats.org/package/2006/relationships"><Relationship Type="http://schemas.openxmlformats.org/officeDocument/2006/relationships/slideLayout" Target="/ppt/slideLayouts/slideLayout7.xml" Id="rId1" /></Relationships>
</file>

<file path=ppt/slides/_rels/slide7.xml.rels>&#65279;<?xml version="1.0" encoding="utf-8"?><Relationships xmlns="http://schemas.openxmlformats.org/package/2006/relationships"><Relationship Type="http://schemas.openxmlformats.org/officeDocument/2006/relationships/slideLayout" Target="/ppt/slideLayouts/slideLayout4.xml" Id="rId1" /></Relationships>
</file>

<file path=ppt/slides/_rels/slide8.xml.rels>&#65279;<?xml version="1.0" encoding="utf-8"?><Relationships xmlns="http://schemas.openxmlformats.org/package/2006/relationships"><Relationship Type="http://schemas.openxmlformats.org/officeDocument/2006/relationships/slideLayout" Target="/ppt/slideLayouts/slideLayout4.xml" Id="rId1" /><Relationship Type="http://schemas.openxmlformats.org/officeDocument/2006/relationships/image" Target="/ppt/media/image3.png" Id="rId2" /><Relationship Type="http://schemas.openxmlformats.org/officeDocument/2006/relationships/image" Target="/ppt/media/image4.png" Id="rId3" /><Relationship Type="http://schemas.openxmlformats.org/officeDocument/2006/relationships/image" Target="/ppt/media/image5.png" Id="rId4" /><Relationship Type="http://schemas.openxmlformats.org/officeDocument/2006/relationships/image" Target="/ppt/media/image6.png" Id="rId5" /><Relationship Type="http://schemas.openxmlformats.org/officeDocument/2006/relationships/image" Target="/ppt/media/image7.png" Id="rId6" /><Relationship Type="http://schemas.openxmlformats.org/officeDocument/2006/relationships/image" Target="/ppt/media/image8.png" Id="rId7" /><Relationship Type="http://schemas.openxmlformats.org/officeDocument/2006/relationships/image" Target="/ppt/media/image9.png" Id="rId8" /><Relationship Type="http://schemas.openxmlformats.org/officeDocument/2006/relationships/image" Target="/ppt/media/image10.png" Id="rId9" /><Relationship Type="http://schemas.openxmlformats.org/officeDocument/2006/relationships/image" Target="/ppt/media/image11.png" Id="rId10" /><Relationship Type="http://schemas.openxmlformats.org/officeDocument/2006/relationships/image" Target="/ppt/media/image12.png" Id="rId11" /><Relationship Type="http://schemas.openxmlformats.org/officeDocument/2006/relationships/image" Target="/ppt/media/image13.png" Id="rId12" /><Relationship Type="http://schemas.openxmlformats.org/officeDocument/2006/relationships/image" Target="/ppt/media/image14.png" Id="rId13" /><Relationship Type="http://schemas.openxmlformats.org/officeDocument/2006/relationships/image" Target="/ppt/media/image15.png" Id="rId14" /><Relationship Type="http://schemas.openxmlformats.org/officeDocument/2006/relationships/image" Target="/ppt/media/image16.png" Id="rId15" /><Relationship Type="http://schemas.openxmlformats.org/officeDocument/2006/relationships/image" Target="/ppt/media/image17.png" Id="rId16" /><Relationship Type="http://schemas.openxmlformats.org/officeDocument/2006/relationships/image" Target="/ppt/media/image18.png" Id="rId17" /><Relationship Type="http://schemas.openxmlformats.org/officeDocument/2006/relationships/image" Target="/ppt/media/image21.png" Id="rId18" /><Relationship Type="http://schemas.openxmlformats.org/officeDocument/2006/relationships/image" Target="/ppt/media/image23.png" Id="rId19" /><Relationship Type="http://schemas.openxmlformats.org/officeDocument/2006/relationships/image" Target="/ppt/media/image22.png" Id="rId20" /></Relationships>
</file>

<file path=ppt/slides/_rels/slide9.xml.rels>&#65279;<?xml version="1.0" encoding="utf-8"?><Relationships xmlns="http://schemas.openxmlformats.org/package/2006/relationships"><Relationship Type="http://schemas.openxmlformats.org/officeDocument/2006/relationships/slideLayout" Target="/ppt/slideLayouts/slideLayout10.xml" Id="rId1" /></Relationships>
</file>

<file path=ppt/slides/slide1.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85F765-EFCA-1759-78EB-CEF933C5621A}"/>
              </a:ext>
            </a:extLst>
          </p:cNvPr>
          <p:cNvSpPr>
            <a:spLocks noGrp="1"/>
          </p:cNvSpPr>
          <p:nvPr>
            <p:ph type="title"/>
          </p:nvPr>
        </p:nvSpPr>
        <p:spPr/>
        <p:txBody>
          <a:bodyPr/>
          <a:lstStyle/>
          <a:p>
            <a:r>
              <a:rPr lang="en-US"/>
              <a:t>Taichi</a:t>
            </a:r>
            <a:r>
              <a:rPr lang="en-US"/>
              <a:t> Hackathon</a:t>
            </a:r>
            <a:endParaRPr lang="zh-CN"/>
          </a:p>
        </p:txBody>
      </p:sp>
      <p:sp>
        <p:nvSpPr>
          <p:cNvPr id="3" name="文本占位符 2">
            <a:extLst>
              <a:ext uri="{FF2B5EF4-FFF2-40B4-BE49-F238E27FC236}">
                <a16:creationId xmlns:a16="http://schemas.microsoft.com/office/drawing/2014/main" id="{13889998-A70B-3DFC-6CB0-9D8C41128CFF}"/>
              </a:ext>
            </a:extLst>
          </p:cNvPr>
          <p:cNvSpPr>
            <a:spLocks noGrp="1"/>
          </p:cNvSpPr>
          <p:nvPr>
            <p:ph type="body" idx="1"/>
          </p:nvPr>
        </p:nvSpPr>
        <p:spPr/>
        <p:txBody>
          <a:bodyPr/>
          <a:lstStyle/>
          <a:p>
            <a:r>
              <a:rPr lang="en-US"/>
              <a:t>Team: </a:t>
            </a:r>
            <a:r>
              <a:rPr lang="en-US"/>
              <a:t>xxxxxxxxxxxx</a:t>
            </a:r>
            <a:endParaRPr lang="zh-CN"/>
          </a:p>
        </p:txBody>
      </p:sp>
    </p:spTree>
    <p:extLst>
      <p:ext uri="{BB962C8B-B14F-4D97-AF65-F5344CB8AC3E}">
        <p14:creationId xmlns:p14="http://schemas.microsoft.com/office/powerpoint/2010/main" val="2502534457"/>
      </p:ext>
    </p:extLst>
  </p:cSld>
  <p:clrMapOvr>
    <a:masterClrMapping/>
  </p:clrMapOvr>
</p:sld>
</file>

<file path=ppt/slides/slide2.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7E4C-9779-0293-E6D4-02788AB3E2C7}"/>
              </a:ext>
            </a:extLst>
          </p:cNvPr>
          <p:cNvSpPr>
            <a:spLocks noGrp="1"/>
          </p:cNvSpPr>
          <p:nvPr>
            <p:ph type="title"/>
          </p:nvPr>
        </p:nvSpPr>
        <p:spPr/>
        <p:txBody>
          <a:bodyPr/>
          <a:lstStyle/>
          <a:p>
            <a:r>
              <a:rPr lang="en-US"/>
              <a:t>Taichi</a:t>
            </a:r>
            <a:r>
              <a:rPr lang="en-US"/>
              <a:t> Hackathon</a:t>
            </a:r>
            <a:endParaRPr lang="zh-CN"/>
          </a:p>
        </p:txBody>
      </p:sp>
      <p:sp>
        <p:nvSpPr>
          <p:cNvPr id="3" name="文本占位符 2">
            <a:extLst>
              <a:ext uri="{FF2B5EF4-FFF2-40B4-BE49-F238E27FC236}">
                <a16:creationId xmlns:a16="http://schemas.microsoft.com/office/drawing/2014/main" id="{555586DE-2BD9-4929-D615-0A9653F262FB}"/>
              </a:ext>
            </a:extLst>
          </p:cNvPr>
          <p:cNvSpPr>
            <a:spLocks noGrp="1"/>
          </p:cNvSpPr>
          <p:nvPr>
            <p:ph type="body" idx="1"/>
          </p:nvPr>
        </p:nvSpPr>
        <p:spPr/>
        <p:txBody>
          <a:bodyPr/>
          <a:lstStyle/>
          <a:p>
            <a:r>
              <a:rPr lang="zh-CN"/>
              <a:t>此处添加副标题</a:t>
            </a:r>
          </a:p>
        </p:txBody>
      </p:sp>
    </p:spTree>
    <p:extLst>
      <p:ext uri="{BB962C8B-B14F-4D97-AF65-F5344CB8AC3E}">
        <p14:creationId xmlns:p14="http://schemas.microsoft.com/office/powerpoint/2010/main" val="4092138131"/>
      </p:ext>
    </p:extLst>
  </p:cSld>
  <p:clrMapOvr>
    <a:masterClrMapping/>
  </p:clrMapOvr>
</p:sld>
</file>

<file path=ppt/slides/slide3.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A01E9D-E256-C087-4D88-332F260A041B}"/>
              </a:ext>
            </a:extLst>
          </p:cNvPr>
          <p:cNvSpPr>
            <a:spLocks noGrp="1"/>
          </p:cNvSpPr>
          <p:nvPr>
            <p:ph type="title"/>
          </p:nvPr>
        </p:nvSpPr>
        <p:spPr/>
        <p:txBody>
          <a:bodyPr/>
          <a:lstStyle/>
          <a:p>
            <a:r>
              <a:rPr lang="zh-CN"/>
              <a:t>单列布局示范</a:t>
            </a:r>
            <a:r>
              <a:rPr lang="en-US"/>
              <a:t>-</a:t>
            </a:r>
            <a:r>
              <a:rPr lang="zh-CN"/>
              <a:t>全文字</a:t>
            </a:r>
          </a:p>
        </p:txBody>
      </p:sp>
      <p:sp>
        <p:nvSpPr>
          <p:cNvPr id="3" name="内容占位符 2">
            <a:extLst>
              <a:ext uri="{FF2B5EF4-FFF2-40B4-BE49-F238E27FC236}">
                <a16:creationId xmlns:a16="http://schemas.microsoft.com/office/drawing/2014/main" id="{3B544353-1E86-6E61-A89F-BA017AC323FE}"/>
              </a:ext>
            </a:extLst>
          </p:cNvPr>
          <p:cNvSpPr>
            <a:spLocks noGrp="1"/>
          </p:cNvSpPr>
          <p:nvPr>
            <p:ph idx="1"/>
          </p:nvPr>
        </p:nvSpPr>
        <p:spPr/>
        <p:txBody>
          <a:bodyPr/>
          <a:lstStyle/>
          <a:p>
            <a:pPr marL="0" indent="0">
              <a:buNone/>
            </a:pPr>
            <a:r>
              <a:rPr lang="en">
                <a:effectLst/>
              </a:rPr>
              <a:t>Here you could describe the topic of the section. Here you could describe the topic of the section. Here you could describe the topic of the section. Here you could describe the topic of the section. Here you could describe the topic of the section. Here you could describe the topic of the section. Here you could describe the topic of the section. Here you could describe the topic of the section. Here you could describe the topic of the section. Here you could describe the topic of the section. Here you could describe the topic of the section. Here you could describe the topic of the section. </a:t>
            </a:r>
            <a:endParaRPr lang="zh-CN"/>
          </a:p>
        </p:txBody>
      </p:sp>
    </p:spTree>
    <p:extLst>
      <p:ext uri="{BB962C8B-B14F-4D97-AF65-F5344CB8AC3E}">
        <p14:creationId xmlns:p14="http://schemas.microsoft.com/office/powerpoint/2010/main" val="2096025142"/>
      </p:ext>
    </p:extLst>
  </p:cSld>
  <p:clrMapOvr>
    <a:masterClrMapping/>
  </p:clrMapOvr>
</p:sld>
</file>

<file path=ppt/slides/slide4.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6348D5-412D-955F-7F04-C99FF269E215}"/>
              </a:ext>
            </a:extLst>
          </p:cNvPr>
          <p:cNvSpPr>
            <a:spLocks noGrp="1"/>
          </p:cNvSpPr>
          <p:nvPr>
            <p:ph type="title"/>
          </p:nvPr>
        </p:nvSpPr>
        <p:spPr/>
        <p:txBody>
          <a:bodyPr/>
          <a:lstStyle/>
          <a:p>
            <a:r>
              <a:rPr lang="zh-CN"/>
              <a:t>双列布局示范</a:t>
            </a:r>
            <a:r>
              <a:rPr lang="en-US"/>
              <a:t>-</a:t>
            </a:r>
            <a:r>
              <a:rPr lang="zh-CN"/>
              <a:t>左文右图</a:t>
            </a:r>
          </a:p>
        </p:txBody>
      </p:sp>
      <p:sp>
        <p:nvSpPr>
          <p:cNvPr id="3" name="内容占位符 2">
            <a:extLst>
              <a:ext uri="{FF2B5EF4-FFF2-40B4-BE49-F238E27FC236}">
                <a16:creationId xmlns:a16="http://schemas.microsoft.com/office/drawing/2014/main" id="{50025C55-C544-387B-DB16-7D440D628DC9}"/>
              </a:ext>
            </a:extLst>
          </p:cNvPr>
          <p:cNvSpPr>
            <a:spLocks noGrp="1"/>
          </p:cNvSpPr>
          <p:nvPr>
            <p:ph idx="1"/>
          </p:nvPr>
        </p:nvSpPr>
        <p:spPr/>
        <p:txBody>
          <a:bodyPr/>
          <a:lstStyle/>
          <a:p>
            <a:pPr marL="0" indent="0">
              <a:buNone/>
            </a:pPr>
            <a:r>
              <a:rPr lang="en">
                <a:effectLst/>
              </a:rPr>
              <a:t>Here you could describe the topic of the section. Here you could describe the topic of the section. Here you could describe the topic of the section. Here you could describe the topic of the section. Here you could describe the topic of the section. Here you could describe the topic of the section. Here you could describe the topic of the section. Here you could describe the topic of the section. Here you could describe the topic of the section</a:t>
            </a:r>
            <a:r>
              <a:rPr lang="en-US"/>
              <a:t>.</a:t>
            </a:r>
            <a:endParaRPr lang="zh-CN"/>
          </a:p>
          <a:p>
            <a:endParaRPr lang="zh-CN"/>
          </a:p>
        </p:txBody>
      </p:sp>
      <p:pic>
        <p:nvPicPr>
          <p:cNvPr id="8" name="图片 7">
            <a:extLst>
              <a:ext uri="{FF2B5EF4-FFF2-40B4-BE49-F238E27FC236}">
                <a16:creationId xmlns:a16="http://schemas.microsoft.com/office/drawing/2014/main" id="{9F637293-D598-FA26-1CA9-567019F244C6}"/>
              </a:ext>
            </a:extLst>
          </p:cNvPr>
          <p:cNvPicPr>
            <a:picLocks noChangeAspect="1"/>
          </p:cNvPicPr>
          <p:nvPr/>
        </p:nvPicPr>
        <p:blipFill rotWithShape="1">
          <a:blip r:embed="rId2"/>
          <a:srcRect t="-1" b="54053"/>
          <a:stretch/>
        </p:blipFill>
        <p:spPr>
          <a:xfrm>
            <a:off x="6395484" y="1979663"/>
            <a:ext cx="4572000" cy="3151137"/>
          </a:xfrm>
          <a:prstGeom prst="rect">
            <a:avLst/>
          </a:prstGeom>
        </p:spPr>
      </p:pic>
    </p:spTree>
    <p:extLst>
      <p:ext uri="{BB962C8B-B14F-4D97-AF65-F5344CB8AC3E}">
        <p14:creationId xmlns:p14="http://schemas.microsoft.com/office/powerpoint/2010/main" val="2911428536"/>
      </p:ext>
    </p:extLst>
  </p:cSld>
  <p:clrMapOvr>
    <a:masterClrMapping/>
  </p:clrMapOvr>
</p:sld>
</file>

<file path=ppt/slides/slide5.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5D8B8A-1B55-91BA-9EAF-D1A10F6692F2}"/>
              </a:ext>
            </a:extLst>
          </p:cNvPr>
          <p:cNvSpPr>
            <a:spLocks noGrp="1"/>
          </p:cNvSpPr>
          <p:nvPr>
            <p:ph type="title"/>
          </p:nvPr>
        </p:nvSpPr>
        <p:spPr/>
        <p:txBody>
          <a:bodyPr/>
          <a:lstStyle/>
          <a:p>
            <a:r>
              <a:rPr lang="zh-CN"/>
              <a:t>双列布局示范</a:t>
            </a:r>
            <a:r>
              <a:rPr lang="en-US"/>
              <a:t>-</a:t>
            </a:r>
            <a:r>
              <a:rPr lang="zh-CN"/>
              <a:t>左文右文</a:t>
            </a:r>
          </a:p>
        </p:txBody>
      </p:sp>
      <p:sp>
        <p:nvSpPr>
          <p:cNvPr id="3" name="文本占位符 2">
            <a:extLst>
              <a:ext uri="{FF2B5EF4-FFF2-40B4-BE49-F238E27FC236}">
                <a16:creationId xmlns:a16="http://schemas.microsoft.com/office/drawing/2014/main" id="{D94B3070-1674-25B7-2230-98C2A4893870}"/>
              </a:ext>
            </a:extLst>
          </p:cNvPr>
          <p:cNvSpPr>
            <a:spLocks noGrp="1"/>
          </p:cNvSpPr>
          <p:nvPr>
            <p:ph type="body" idx="1"/>
          </p:nvPr>
        </p:nvSpPr>
        <p:spPr/>
        <p:txBody>
          <a:bodyPr/>
          <a:lstStyle/>
          <a:p>
            <a:r>
              <a:rPr lang="en-US"/>
              <a:t>Section</a:t>
            </a:r>
            <a:r>
              <a:rPr lang="zh-CN"/>
              <a:t> </a:t>
            </a:r>
            <a:r>
              <a:rPr lang="en-US"/>
              <a:t>1</a:t>
            </a:r>
            <a:endParaRPr lang="zh-CN"/>
          </a:p>
        </p:txBody>
      </p:sp>
      <p:sp>
        <p:nvSpPr>
          <p:cNvPr id="4" name="内容占位符 3">
            <a:extLst>
              <a:ext uri="{FF2B5EF4-FFF2-40B4-BE49-F238E27FC236}">
                <a16:creationId xmlns:a16="http://schemas.microsoft.com/office/drawing/2014/main" id="{9A8986F6-09C9-5C42-F995-BCFD94B30DB4}"/>
              </a:ext>
            </a:extLst>
          </p:cNvPr>
          <p:cNvSpPr>
            <a:spLocks noGrp="1"/>
          </p:cNvSpPr>
          <p:nvPr>
            <p:ph idx="2"/>
          </p:nvPr>
        </p:nvSpPr>
        <p:spPr/>
        <p:txBody>
          <a:bodyPr/>
          <a:lstStyle/>
          <a:p>
            <a:pPr marL="0" indent="0">
              <a:buNone/>
            </a:pPr>
            <a:r>
              <a:rPr lang="en">
                <a:effectLst/>
              </a:rPr>
              <a:t>Here you could describe the topic of the section. Here you could describe the topic of the section. Here you could describe the topic of the section. Here you could describe the topic of the section. Here you could describe the topic of the section. Here you could describe the topic of the section. Here you could describe the topic of the section. </a:t>
            </a:r>
            <a:endParaRPr lang="zh-CN"/>
          </a:p>
          <a:p>
            <a:endParaRPr lang="zh-CN"/>
          </a:p>
        </p:txBody>
      </p:sp>
      <p:sp>
        <p:nvSpPr>
          <p:cNvPr id="5" name="文本占位符 4">
            <a:extLst>
              <a:ext uri="{FF2B5EF4-FFF2-40B4-BE49-F238E27FC236}">
                <a16:creationId xmlns:a16="http://schemas.microsoft.com/office/drawing/2014/main" id="{32181ECF-0AD1-57EA-CE32-98DD57CC54DC}"/>
              </a:ext>
            </a:extLst>
          </p:cNvPr>
          <p:cNvSpPr>
            <a:spLocks noGrp="1"/>
          </p:cNvSpPr>
          <p:nvPr>
            <p:ph type="body" idx="3"/>
          </p:nvPr>
        </p:nvSpPr>
        <p:spPr/>
        <p:txBody>
          <a:bodyPr/>
          <a:lstStyle/>
          <a:p>
            <a:r>
              <a:rPr lang="en-US"/>
              <a:t>Section</a:t>
            </a:r>
            <a:r>
              <a:rPr lang="zh-CN"/>
              <a:t> </a:t>
            </a:r>
            <a:r>
              <a:rPr lang="en-US"/>
              <a:t>2</a:t>
            </a:r>
            <a:endParaRPr lang="zh-CN"/>
          </a:p>
        </p:txBody>
      </p:sp>
      <p:sp>
        <p:nvSpPr>
          <p:cNvPr id="6" name="内容占位符 5">
            <a:extLst>
              <a:ext uri="{FF2B5EF4-FFF2-40B4-BE49-F238E27FC236}">
                <a16:creationId xmlns:a16="http://schemas.microsoft.com/office/drawing/2014/main" id="{5B358735-D139-257C-3F4B-1E9D742C65B2}"/>
              </a:ext>
            </a:extLst>
          </p:cNvPr>
          <p:cNvSpPr>
            <a:spLocks noGrp="1"/>
          </p:cNvSpPr>
          <p:nvPr>
            <p:ph idx="4"/>
          </p:nvPr>
        </p:nvSpPr>
        <p:spPr/>
        <p:txBody>
          <a:bodyPr/>
          <a:lstStyle/>
          <a:p>
            <a:pPr marL="0" indent="0">
              <a:buNone/>
            </a:pPr>
            <a:r>
              <a:rPr lang="en">
                <a:effectLst/>
              </a:rPr>
              <a:t>Here you could describe the topic of the section. Here you could describe the topic of the section. Here you could describe the topic of the section. Here you could describe the topic of the section. Here you could describe the topic of the section. Here you could describe the topic of the section. Here you could describe the topic of the section. </a:t>
            </a:r>
            <a:endParaRPr lang="zh-CN"/>
          </a:p>
          <a:p>
            <a:endParaRPr lang="zh-CN"/>
          </a:p>
        </p:txBody>
      </p:sp>
    </p:spTree>
    <p:extLst>
      <p:ext uri="{BB962C8B-B14F-4D97-AF65-F5344CB8AC3E}">
        <p14:creationId xmlns:p14="http://schemas.microsoft.com/office/powerpoint/2010/main" val="3373395840"/>
      </p:ext>
    </p:extLst>
  </p:cSld>
  <p:clrMapOvr>
    <a:masterClrMapping/>
  </p:clrMapOvr>
</p:sld>
</file>

<file path=ppt/slides/slide6.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F2B2BD-8016-F7C4-1343-9B5C34B710DE}"/>
              </a:ext>
            </a:extLst>
          </p:cNvPr>
          <p:cNvSpPr>
            <a:spLocks noGrp="1"/>
          </p:cNvSpPr>
          <p:nvPr>
            <p:ph type="title"/>
          </p:nvPr>
        </p:nvSpPr>
        <p:spPr/>
        <p:txBody>
          <a:bodyPr/>
          <a:lstStyle/>
          <a:p>
            <a:r>
              <a:rPr lang="zh-CN"/>
              <a:t>三列布局示范</a:t>
            </a:r>
            <a:r>
              <a:rPr lang="en-US"/>
              <a:t>-</a:t>
            </a:r>
            <a:r>
              <a:rPr lang="zh-CN"/>
              <a:t>全文字</a:t>
            </a:r>
          </a:p>
        </p:txBody>
      </p:sp>
      <p:sp>
        <p:nvSpPr>
          <p:cNvPr id="3" name="文本占位符 2">
            <a:extLst>
              <a:ext uri="{FF2B5EF4-FFF2-40B4-BE49-F238E27FC236}">
                <a16:creationId xmlns:a16="http://schemas.microsoft.com/office/drawing/2014/main" id="{7A826D0D-161D-6A46-9ACA-189F6C78555F}"/>
              </a:ext>
            </a:extLst>
          </p:cNvPr>
          <p:cNvSpPr>
            <a:spLocks noGrp="1"/>
          </p:cNvSpPr>
          <p:nvPr>
            <p:ph type="body" idx="1"/>
          </p:nvPr>
        </p:nvSpPr>
        <p:spPr/>
        <p:txBody>
          <a:bodyPr/>
          <a:lstStyle/>
          <a:p>
            <a:r>
              <a:rPr lang="en-US"/>
              <a:t>Section</a:t>
            </a:r>
            <a:r>
              <a:rPr lang="zh-CN"/>
              <a:t> </a:t>
            </a:r>
            <a:r>
              <a:rPr lang="en-US"/>
              <a:t>1</a:t>
            </a:r>
            <a:endParaRPr lang="zh-CN"/>
          </a:p>
        </p:txBody>
      </p:sp>
      <p:sp>
        <p:nvSpPr>
          <p:cNvPr id="4" name="内容占位符 3">
            <a:extLst>
              <a:ext uri="{FF2B5EF4-FFF2-40B4-BE49-F238E27FC236}">
                <a16:creationId xmlns:a16="http://schemas.microsoft.com/office/drawing/2014/main" id="{7DAA989E-5015-2563-6836-72F99331E407}"/>
              </a:ext>
            </a:extLst>
          </p:cNvPr>
          <p:cNvSpPr>
            <a:spLocks noGrp="1"/>
          </p:cNvSpPr>
          <p:nvPr>
            <p:ph idx="2"/>
          </p:nvPr>
        </p:nvSpPr>
        <p:spPr/>
        <p:txBody>
          <a:bodyPr>
            <a:normAutofit/>
          </a:bodyPr>
          <a:lstStyle/>
          <a:p>
            <a:pPr marL="0" indent="0">
              <a:buNone/>
            </a:pPr>
            <a:r>
              <a:rPr lang="en">
                <a:effectLst/>
              </a:rPr>
              <a:t>Here you could describe the topic of the section. Here you could describe the topic of the section. Here you could describe the topic of the section. Here you could describe the topic of the section. </a:t>
            </a:r>
            <a:endParaRPr lang="zh-CN"/>
          </a:p>
        </p:txBody>
      </p:sp>
      <p:sp>
        <p:nvSpPr>
          <p:cNvPr id="5" name="文本占位符 4">
            <a:extLst>
              <a:ext uri="{FF2B5EF4-FFF2-40B4-BE49-F238E27FC236}">
                <a16:creationId xmlns:a16="http://schemas.microsoft.com/office/drawing/2014/main" id="{ACC47636-24B2-42B8-1ADE-DAE46EC307D1}"/>
              </a:ext>
            </a:extLst>
          </p:cNvPr>
          <p:cNvSpPr>
            <a:spLocks noGrp="1"/>
          </p:cNvSpPr>
          <p:nvPr>
            <p:ph type="body" idx="3"/>
          </p:nvPr>
        </p:nvSpPr>
        <p:spPr/>
        <p:txBody>
          <a:bodyPr/>
          <a:lstStyle/>
          <a:p>
            <a:r>
              <a:rPr lang="en-US"/>
              <a:t>Section</a:t>
            </a:r>
            <a:r>
              <a:rPr lang="zh-CN"/>
              <a:t> </a:t>
            </a:r>
            <a:r>
              <a:rPr lang="en-US"/>
              <a:t>3</a:t>
            </a:r>
            <a:endParaRPr lang="zh-CN"/>
          </a:p>
        </p:txBody>
      </p:sp>
      <p:sp>
        <p:nvSpPr>
          <p:cNvPr id="6" name="内容占位符 5">
            <a:extLst>
              <a:ext uri="{FF2B5EF4-FFF2-40B4-BE49-F238E27FC236}">
                <a16:creationId xmlns:a16="http://schemas.microsoft.com/office/drawing/2014/main" id="{23A54FBD-7BAC-93D8-4A23-63C9361994F8}"/>
              </a:ext>
            </a:extLst>
          </p:cNvPr>
          <p:cNvSpPr>
            <a:spLocks noGrp="1"/>
          </p:cNvSpPr>
          <p:nvPr>
            <p:ph idx="4"/>
          </p:nvPr>
        </p:nvSpPr>
        <p:spPr/>
        <p:txBody>
          <a:bodyPr/>
          <a:lstStyle/>
          <a:p>
            <a:pPr marL="0" indent="0">
              <a:buNone/>
            </a:pPr>
            <a:r>
              <a:rPr lang="en">
                <a:effectLst/>
              </a:rPr>
              <a:t>Here you could describe the topic of the section. Here you could describe the topic of the section. Here you could describe the topic of the section. Here you could describe the topic of the section. </a:t>
            </a:r>
            <a:endParaRPr lang="zh-CN"/>
          </a:p>
          <a:p>
            <a:endParaRPr lang="zh-CN"/>
          </a:p>
        </p:txBody>
      </p:sp>
      <p:sp>
        <p:nvSpPr>
          <p:cNvPr id="7" name="文本占位符 6">
            <a:extLst>
              <a:ext uri="{FF2B5EF4-FFF2-40B4-BE49-F238E27FC236}">
                <a16:creationId xmlns:a16="http://schemas.microsoft.com/office/drawing/2014/main" id="{5C4F9163-A3C7-3B69-2006-EE787E798009}"/>
              </a:ext>
            </a:extLst>
          </p:cNvPr>
          <p:cNvSpPr>
            <a:spLocks noGrp="1"/>
          </p:cNvSpPr>
          <p:nvPr>
            <p:ph type="body" idx="13"/>
          </p:nvPr>
        </p:nvSpPr>
        <p:spPr/>
        <p:txBody>
          <a:bodyPr/>
          <a:lstStyle/>
          <a:p>
            <a:r>
              <a:rPr lang="en-US"/>
              <a:t>Section</a:t>
            </a:r>
            <a:r>
              <a:rPr lang="zh-CN"/>
              <a:t> </a:t>
            </a:r>
            <a:r>
              <a:rPr lang="en-US"/>
              <a:t>2</a:t>
            </a:r>
            <a:endParaRPr lang="zh-CN"/>
          </a:p>
        </p:txBody>
      </p:sp>
      <p:sp>
        <p:nvSpPr>
          <p:cNvPr id="8" name="内容占位符 7">
            <a:extLst>
              <a:ext uri="{FF2B5EF4-FFF2-40B4-BE49-F238E27FC236}">
                <a16:creationId xmlns:a16="http://schemas.microsoft.com/office/drawing/2014/main" id="{233038FC-99CC-C03C-B5E1-0C0303C56D79}"/>
              </a:ext>
            </a:extLst>
          </p:cNvPr>
          <p:cNvSpPr>
            <a:spLocks noGrp="1"/>
          </p:cNvSpPr>
          <p:nvPr>
            <p:ph idx="14"/>
          </p:nvPr>
        </p:nvSpPr>
        <p:spPr/>
        <p:txBody>
          <a:bodyPr/>
          <a:lstStyle/>
          <a:p>
            <a:pPr marL="0" indent="0">
              <a:buNone/>
            </a:pPr>
            <a:r>
              <a:rPr lang="en">
                <a:effectLst/>
              </a:rPr>
              <a:t>Here you could describe the topic of the section. Here you could describe the topic of the section. Here you could describe the topic of the section. Here you could describe the topic of the section. </a:t>
            </a:r>
            <a:endParaRPr lang="zh-CN"/>
          </a:p>
          <a:p>
            <a:endParaRPr lang="zh-CN"/>
          </a:p>
        </p:txBody>
      </p:sp>
    </p:spTree>
    <p:extLst>
      <p:ext uri="{BB962C8B-B14F-4D97-AF65-F5344CB8AC3E}">
        <p14:creationId xmlns:p14="http://schemas.microsoft.com/office/powerpoint/2010/main" val="772764938"/>
      </p:ext>
    </p:extLst>
  </p:cSld>
  <p:clrMapOvr>
    <a:masterClrMapping/>
  </p:clrMapOvr>
</p:sld>
</file>

<file path=ppt/slides/slide7.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20B6DB-68F3-9A5C-8799-43F2B517FE37}"/>
              </a:ext>
            </a:extLst>
          </p:cNvPr>
          <p:cNvSpPr>
            <a:spLocks noGrp="1"/>
          </p:cNvSpPr>
          <p:nvPr>
            <p:ph type="title"/>
          </p:nvPr>
        </p:nvSpPr>
        <p:spPr/>
        <p:txBody>
          <a:bodyPr/>
          <a:lstStyle/>
          <a:p>
            <a:r>
              <a:rPr lang="zh-CN"/>
              <a:t>字号层级示例</a:t>
            </a:r>
          </a:p>
        </p:txBody>
      </p:sp>
      <p:sp>
        <p:nvSpPr>
          <p:cNvPr id="3" name="文本占位符 2">
            <a:extLst>
              <a:ext uri="{FF2B5EF4-FFF2-40B4-BE49-F238E27FC236}">
                <a16:creationId xmlns:a16="http://schemas.microsoft.com/office/drawing/2014/main" id="{4AF9D291-C147-A1E4-9958-8C8E2E07C20C}"/>
              </a:ext>
            </a:extLst>
          </p:cNvPr>
          <p:cNvSpPr>
            <a:spLocks noGrp="1"/>
          </p:cNvSpPr>
          <p:nvPr>
            <p:ph type="body" idx="1"/>
          </p:nvPr>
        </p:nvSpPr>
        <p:spPr/>
        <p:txBody>
          <a:bodyPr/>
          <a:lstStyle/>
          <a:p>
            <a:r>
              <a:rPr lang="en-US"/>
              <a:t>Tips: </a:t>
            </a:r>
            <a:r>
              <a:rPr lang="zh-CN"/>
              <a:t>善用左上角的「格式刷」功能，可以高效处理文字格式哦</a:t>
            </a:r>
            <a:r>
              <a:rPr lang="en-US"/>
              <a:t>~</a:t>
            </a:r>
            <a:endParaRPr lang="zh-CN"/>
          </a:p>
        </p:txBody>
      </p:sp>
      <p:sp>
        <p:nvSpPr>
          <p:cNvPr id="4" name="内容占位符 3">
            <a:extLst>
              <a:ext uri="{FF2B5EF4-FFF2-40B4-BE49-F238E27FC236}">
                <a16:creationId xmlns:a16="http://schemas.microsoft.com/office/drawing/2014/main" id="{C648B590-0FA5-1226-9139-631EFDFEF20F}"/>
              </a:ext>
            </a:extLst>
          </p:cNvPr>
          <p:cNvSpPr>
            <a:spLocks noGrp="1"/>
          </p:cNvSpPr>
          <p:nvPr>
            <p:ph idx="2"/>
          </p:nvPr>
        </p:nvSpPr>
        <p:spPr/>
        <p:txBody>
          <a:bodyPr/>
          <a:lstStyle/>
          <a:p>
            <a:r>
              <a:rPr lang="zh-CN"/>
              <a:t>第一层级：此处文本内容字号 </a:t>
            </a:r>
            <a:r>
              <a:rPr lang="en-US"/>
              <a:t>18pt</a:t>
            </a:r>
          </a:p>
          <a:p>
            <a:pPr lvl="1"/>
            <a:r>
              <a:rPr lang="zh-CN"/>
              <a:t>第二层级：此处文本内容字号 </a:t>
            </a:r>
            <a:r>
              <a:rPr lang="en-US"/>
              <a:t>16pt</a:t>
            </a:r>
          </a:p>
          <a:p>
            <a:pPr lvl="2"/>
            <a:r>
              <a:rPr lang="zh-CN"/>
              <a:t>第三层级：此处文本内容字号 </a:t>
            </a:r>
            <a:r>
              <a:rPr lang="en-US"/>
              <a:t>14pt</a:t>
            </a:r>
          </a:p>
          <a:p>
            <a:pPr lvl="3"/>
            <a:r>
              <a:rPr lang="zh-CN"/>
              <a:t>第四层级：此处文本内容字号 </a:t>
            </a:r>
            <a:r>
              <a:rPr lang="en-US"/>
              <a:t>12pt</a:t>
            </a:r>
          </a:p>
          <a:p>
            <a:endParaRPr lang="zh-CN"/>
          </a:p>
        </p:txBody>
      </p:sp>
    </p:spTree>
    <p:extLst>
      <p:ext uri="{BB962C8B-B14F-4D97-AF65-F5344CB8AC3E}">
        <p14:creationId xmlns:p14="http://schemas.microsoft.com/office/powerpoint/2010/main" val="2965160830"/>
      </p:ext>
    </p:extLst>
  </p:cSld>
  <p:clrMapOvr>
    <a:masterClrMapping/>
  </p:clrMapOvr>
</p:sld>
</file>

<file path=ppt/slides/slide8.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DA43AF-50DC-3734-39F3-1B3DE4326E96}"/>
              </a:ext>
            </a:extLst>
          </p:cNvPr>
          <p:cNvSpPr>
            <a:spLocks noGrp="1"/>
          </p:cNvSpPr>
          <p:nvPr>
            <p:ph type="title"/>
          </p:nvPr>
        </p:nvSpPr>
        <p:spPr/>
        <p:txBody>
          <a:bodyPr/>
          <a:lstStyle/>
          <a:p>
            <a:r>
              <a:rPr lang="zh-CN"/>
              <a:t>装饰 </a:t>
            </a:r>
            <a:r>
              <a:rPr lang="en-US"/>
              <a:t>ICON </a:t>
            </a:r>
            <a:r>
              <a:rPr lang="zh-CN"/>
              <a:t>元素</a:t>
            </a:r>
          </a:p>
        </p:txBody>
      </p:sp>
      <p:sp>
        <p:nvSpPr>
          <p:cNvPr id="3" name="文本占位符 2">
            <a:extLst>
              <a:ext uri="{FF2B5EF4-FFF2-40B4-BE49-F238E27FC236}">
                <a16:creationId xmlns:a16="http://schemas.microsoft.com/office/drawing/2014/main" id="{01DD9859-4D13-4F1E-3D41-72EDCDC02E14}"/>
              </a:ext>
            </a:extLst>
          </p:cNvPr>
          <p:cNvSpPr>
            <a:spLocks noGrp="1"/>
          </p:cNvSpPr>
          <p:nvPr>
            <p:ph type="body" idx="1"/>
          </p:nvPr>
        </p:nvSpPr>
        <p:spPr/>
        <p:txBody>
          <a:bodyPr/>
          <a:lstStyle/>
          <a:p>
            <a:r>
              <a:rPr lang="en-US"/>
              <a:t>Tips: </a:t>
            </a:r>
            <a:r>
              <a:rPr lang="zh-CN"/>
              <a:t>可以用来装饰强调内容文字，或用作 </a:t>
            </a:r>
            <a:r>
              <a:rPr lang="en-US"/>
              <a:t>icon</a:t>
            </a:r>
            <a:r>
              <a:rPr lang="zh-CN"/>
              <a:t> 强调段落整体性。请任意择用吧</a:t>
            </a:r>
            <a:r>
              <a:rPr lang="en-US"/>
              <a:t>~</a:t>
            </a:r>
            <a:endParaRPr lang="zh-CN"/>
          </a:p>
        </p:txBody>
      </p:sp>
      <p:pic>
        <p:nvPicPr>
          <p:cNvPr id="5" name="图片 4">
            <a:extLst>
              <a:ext uri="{FF2B5EF4-FFF2-40B4-BE49-F238E27FC236}">
                <a16:creationId xmlns:a16="http://schemas.microsoft.com/office/drawing/2014/main" id="{C5BEC374-45F4-6045-85DE-6AEA7913E62E}"/>
              </a:ext>
            </a:extLst>
          </p:cNvPr>
          <p:cNvPicPr>
            <a:picLocks noChangeAspect="1"/>
          </p:cNvPicPr>
          <p:nvPr/>
        </p:nvPicPr>
        <p:blipFill>
          <a:blip r:embed="rId2"/>
          <a:stretch>
            <a:fillRect/>
          </a:stretch>
        </p:blipFill>
        <p:spPr>
          <a:xfrm>
            <a:off x="3553805" y="3749814"/>
            <a:ext cx="811263" cy="71060"/>
          </a:xfrm>
          <a:prstGeom prst="rect">
            <a:avLst/>
          </a:prstGeom>
        </p:spPr>
      </p:pic>
      <p:pic>
        <p:nvPicPr>
          <p:cNvPr id="6" name="图片 5">
            <a:extLst>
              <a:ext uri="{FF2B5EF4-FFF2-40B4-BE49-F238E27FC236}">
                <a16:creationId xmlns:a16="http://schemas.microsoft.com/office/drawing/2014/main" id="{D1523771-D89C-4A9B-0FAE-9263645E1A48}"/>
              </a:ext>
            </a:extLst>
          </p:cNvPr>
          <p:cNvPicPr>
            <a:picLocks noChangeAspect="1"/>
          </p:cNvPicPr>
          <p:nvPr/>
        </p:nvPicPr>
        <p:blipFill>
          <a:blip r:embed="rId3"/>
          <a:stretch>
            <a:fillRect/>
          </a:stretch>
        </p:blipFill>
        <p:spPr>
          <a:xfrm>
            <a:off x="3724289" y="3070228"/>
            <a:ext cx="811263" cy="71060"/>
          </a:xfrm>
          <a:prstGeom prst="rect">
            <a:avLst/>
          </a:prstGeom>
        </p:spPr>
      </p:pic>
      <p:pic>
        <p:nvPicPr>
          <p:cNvPr id="7" name="图片 6">
            <a:extLst>
              <a:ext uri="{FF2B5EF4-FFF2-40B4-BE49-F238E27FC236}">
                <a16:creationId xmlns:a16="http://schemas.microsoft.com/office/drawing/2014/main" id="{F3F2B384-A07F-AF15-3512-EB1EC5FB4691}"/>
              </a:ext>
            </a:extLst>
          </p:cNvPr>
          <p:cNvPicPr>
            <a:picLocks noChangeAspect="1"/>
          </p:cNvPicPr>
          <p:nvPr/>
        </p:nvPicPr>
        <p:blipFill>
          <a:blip r:embed="rId4"/>
          <a:stretch>
            <a:fillRect/>
          </a:stretch>
        </p:blipFill>
        <p:spPr>
          <a:xfrm>
            <a:off x="2445052" y="4470100"/>
            <a:ext cx="252324" cy="422813"/>
          </a:xfrm>
          <a:prstGeom prst="rect">
            <a:avLst/>
          </a:prstGeom>
        </p:spPr>
      </p:pic>
      <p:pic>
        <p:nvPicPr>
          <p:cNvPr id="8" name="图片 7">
            <a:extLst>
              <a:ext uri="{FF2B5EF4-FFF2-40B4-BE49-F238E27FC236}">
                <a16:creationId xmlns:a16="http://schemas.microsoft.com/office/drawing/2014/main" id="{7EECEB7C-888E-6C61-880A-53770F2FEFED}"/>
              </a:ext>
            </a:extLst>
          </p:cNvPr>
          <p:cNvPicPr>
            <a:picLocks noChangeAspect="1"/>
          </p:cNvPicPr>
          <p:nvPr/>
        </p:nvPicPr>
        <p:blipFill>
          <a:blip r:embed="rId5"/>
          <a:stretch>
            <a:fillRect/>
          </a:stretch>
        </p:blipFill>
        <p:spPr>
          <a:xfrm>
            <a:off x="1724691" y="4470101"/>
            <a:ext cx="252324" cy="422813"/>
          </a:xfrm>
          <a:prstGeom prst="rect">
            <a:avLst/>
          </a:prstGeom>
        </p:spPr>
      </p:pic>
      <p:pic>
        <p:nvPicPr>
          <p:cNvPr id="9" name="图片 8">
            <a:extLst>
              <a:ext uri="{FF2B5EF4-FFF2-40B4-BE49-F238E27FC236}">
                <a16:creationId xmlns:a16="http://schemas.microsoft.com/office/drawing/2014/main" id="{A580E7E6-0C59-881C-57B5-6AB9F3EED927}"/>
              </a:ext>
            </a:extLst>
          </p:cNvPr>
          <p:cNvPicPr>
            <a:picLocks noChangeAspect="1"/>
          </p:cNvPicPr>
          <p:nvPr/>
        </p:nvPicPr>
        <p:blipFill>
          <a:blip r:embed="rId6"/>
          <a:stretch>
            <a:fillRect/>
          </a:stretch>
        </p:blipFill>
        <p:spPr>
          <a:xfrm>
            <a:off x="2467315" y="3749814"/>
            <a:ext cx="593294" cy="81834"/>
          </a:xfrm>
          <a:prstGeom prst="rect">
            <a:avLst/>
          </a:prstGeom>
        </p:spPr>
      </p:pic>
      <p:pic>
        <p:nvPicPr>
          <p:cNvPr id="10" name="图片 9">
            <a:extLst>
              <a:ext uri="{FF2B5EF4-FFF2-40B4-BE49-F238E27FC236}">
                <a16:creationId xmlns:a16="http://schemas.microsoft.com/office/drawing/2014/main" id="{73A9244C-CE79-E0BD-5DD7-158FB0F96500}"/>
              </a:ext>
            </a:extLst>
          </p:cNvPr>
          <p:cNvPicPr>
            <a:picLocks noChangeAspect="1"/>
          </p:cNvPicPr>
          <p:nvPr/>
        </p:nvPicPr>
        <p:blipFill>
          <a:blip r:embed="rId7"/>
          <a:stretch>
            <a:fillRect/>
          </a:stretch>
        </p:blipFill>
        <p:spPr>
          <a:xfrm>
            <a:off x="1724691" y="3070228"/>
            <a:ext cx="593294" cy="81834"/>
          </a:xfrm>
          <a:prstGeom prst="rect">
            <a:avLst/>
          </a:prstGeom>
        </p:spPr>
      </p:pic>
      <p:pic>
        <p:nvPicPr>
          <p:cNvPr id="11" name="图片 10">
            <a:extLst>
              <a:ext uri="{FF2B5EF4-FFF2-40B4-BE49-F238E27FC236}">
                <a16:creationId xmlns:a16="http://schemas.microsoft.com/office/drawing/2014/main" id="{35D9DCF5-AD45-4F56-FB8E-67D79DA0CD51}"/>
              </a:ext>
            </a:extLst>
          </p:cNvPr>
          <p:cNvPicPr>
            <a:picLocks noChangeAspect="1"/>
          </p:cNvPicPr>
          <p:nvPr/>
        </p:nvPicPr>
        <p:blipFill>
          <a:blip r:embed="rId8"/>
          <a:stretch>
            <a:fillRect/>
          </a:stretch>
        </p:blipFill>
        <p:spPr>
          <a:xfrm>
            <a:off x="5028748" y="3070228"/>
            <a:ext cx="693089" cy="78462"/>
          </a:xfrm>
          <a:prstGeom prst="rect">
            <a:avLst/>
          </a:prstGeom>
        </p:spPr>
      </p:pic>
      <p:pic>
        <p:nvPicPr>
          <p:cNvPr id="12" name="图片 11">
            <a:extLst>
              <a:ext uri="{FF2B5EF4-FFF2-40B4-BE49-F238E27FC236}">
                <a16:creationId xmlns:a16="http://schemas.microsoft.com/office/drawing/2014/main" id="{63B73E54-98F5-26C2-651C-384B2373DE58}"/>
              </a:ext>
            </a:extLst>
          </p:cNvPr>
          <p:cNvPicPr>
            <a:picLocks noChangeAspect="1"/>
          </p:cNvPicPr>
          <p:nvPr/>
        </p:nvPicPr>
        <p:blipFill>
          <a:blip r:embed="rId9"/>
          <a:stretch>
            <a:fillRect/>
          </a:stretch>
        </p:blipFill>
        <p:spPr>
          <a:xfrm>
            <a:off x="1724691" y="3739982"/>
            <a:ext cx="252324" cy="252324"/>
          </a:xfrm>
          <a:prstGeom prst="rect">
            <a:avLst/>
          </a:prstGeom>
        </p:spPr>
      </p:pic>
      <p:pic>
        <p:nvPicPr>
          <p:cNvPr id="13" name="图片 12">
            <a:extLst>
              <a:ext uri="{FF2B5EF4-FFF2-40B4-BE49-F238E27FC236}">
                <a16:creationId xmlns:a16="http://schemas.microsoft.com/office/drawing/2014/main" id="{09EDC1BC-5D39-834E-3C83-E3CE8EFBE87B}"/>
              </a:ext>
            </a:extLst>
          </p:cNvPr>
          <p:cNvPicPr>
            <a:picLocks noChangeAspect="1"/>
          </p:cNvPicPr>
          <p:nvPr/>
        </p:nvPicPr>
        <p:blipFill>
          <a:blip r:embed="rId10"/>
          <a:stretch>
            <a:fillRect/>
          </a:stretch>
        </p:blipFill>
        <p:spPr>
          <a:xfrm>
            <a:off x="6212137" y="3070228"/>
            <a:ext cx="422808" cy="81834"/>
          </a:xfrm>
          <a:prstGeom prst="rect">
            <a:avLst/>
          </a:prstGeom>
        </p:spPr>
      </p:pic>
      <p:pic>
        <p:nvPicPr>
          <p:cNvPr id="14" name="图片 13">
            <a:extLst>
              <a:ext uri="{FF2B5EF4-FFF2-40B4-BE49-F238E27FC236}">
                <a16:creationId xmlns:a16="http://schemas.microsoft.com/office/drawing/2014/main" id="{A1CBC913-D636-0BAC-7A72-6AE24C1E9D49}"/>
              </a:ext>
            </a:extLst>
          </p:cNvPr>
          <p:cNvPicPr>
            <a:picLocks noChangeAspect="1"/>
          </p:cNvPicPr>
          <p:nvPr/>
        </p:nvPicPr>
        <p:blipFill>
          <a:blip r:embed="rId11"/>
          <a:stretch>
            <a:fillRect/>
          </a:stretch>
        </p:blipFill>
        <p:spPr>
          <a:xfrm>
            <a:off x="2811181" y="3070228"/>
            <a:ext cx="422808" cy="81834"/>
          </a:xfrm>
          <a:prstGeom prst="rect">
            <a:avLst/>
          </a:prstGeom>
        </p:spPr>
      </p:pic>
      <p:pic>
        <p:nvPicPr>
          <p:cNvPr id="15" name="图片 14">
            <a:extLst>
              <a:ext uri="{FF2B5EF4-FFF2-40B4-BE49-F238E27FC236}">
                <a16:creationId xmlns:a16="http://schemas.microsoft.com/office/drawing/2014/main" id="{1372BA4B-91C7-81E2-969B-D2E4F8B9A343}"/>
              </a:ext>
            </a:extLst>
          </p:cNvPr>
          <p:cNvPicPr>
            <a:picLocks noChangeAspect="1"/>
          </p:cNvPicPr>
          <p:nvPr/>
        </p:nvPicPr>
        <p:blipFill>
          <a:blip r:embed="rId12"/>
          <a:stretch>
            <a:fillRect/>
          </a:stretch>
        </p:blipFill>
        <p:spPr>
          <a:xfrm>
            <a:off x="4858264" y="3749814"/>
            <a:ext cx="405393" cy="78462"/>
          </a:xfrm>
          <a:prstGeom prst="rect">
            <a:avLst/>
          </a:prstGeom>
        </p:spPr>
      </p:pic>
      <p:pic>
        <p:nvPicPr>
          <p:cNvPr id="16" name="图片 15">
            <a:extLst>
              <a:ext uri="{FF2B5EF4-FFF2-40B4-BE49-F238E27FC236}">
                <a16:creationId xmlns:a16="http://schemas.microsoft.com/office/drawing/2014/main" id="{574E2E60-D5C7-8D6A-56C7-285587369E0B}"/>
              </a:ext>
            </a:extLst>
          </p:cNvPr>
          <p:cNvPicPr>
            <a:picLocks noChangeAspect="1"/>
          </p:cNvPicPr>
          <p:nvPr/>
        </p:nvPicPr>
        <p:blipFill>
          <a:blip r:embed="rId13"/>
          <a:stretch>
            <a:fillRect/>
          </a:stretch>
        </p:blipFill>
        <p:spPr>
          <a:xfrm>
            <a:off x="4652418" y="4425771"/>
            <a:ext cx="1445747" cy="511467"/>
          </a:xfrm>
          <a:prstGeom prst="rect">
            <a:avLst/>
          </a:prstGeom>
        </p:spPr>
      </p:pic>
      <p:pic>
        <p:nvPicPr>
          <p:cNvPr id="17" name="图片 16">
            <a:extLst>
              <a:ext uri="{FF2B5EF4-FFF2-40B4-BE49-F238E27FC236}">
                <a16:creationId xmlns:a16="http://schemas.microsoft.com/office/drawing/2014/main" id="{C6DA0937-DF96-89E6-93C4-3B0EF1B6C8C7}"/>
              </a:ext>
            </a:extLst>
          </p:cNvPr>
          <p:cNvPicPr>
            <a:picLocks noChangeAspect="1"/>
          </p:cNvPicPr>
          <p:nvPr/>
        </p:nvPicPr>
        <p:blipFill>
          <a:blip r:embed="rId14"/>
          <a:stretch>
            <a:fillRect/>
          </a:stretch>
        </p:blipFill>
        <p:spPr>
          <a:xfrm>
            <a:off x="3468421" y="4548524"/>
            <a:ext cx="661499" cy="265963"/>
          </a:xfrm>
          <a:prstGeom prst="rect">
            <a:avLst/>
          </a:prstGeom>
        </p:spPr>
      </p:pic>
      <p:pic>
        <p:nvPicPr>
          <p:cNvPr id="18" name="图片 17">
            <a:extLst>
              <a:ext uri="{FF2B5EF4-FFF2-40B4-BE49-F238E27FC236}">
                <a16:creationId xmlns:a16="http://schemas.microsoft.com/office/drawing/2014/main" id="{561E1F50-F0E2-BCCA-A5B0-72D331E00828}"/>
              </a:ext>
            </a:extLst>
          </p:cNvPr>
          <p:cNvPicPr>
            <a:picLocks noChangeAspect="1"/>
          </p:cNvPicPr>
          <p:nvPr/>
        </p:nvPicPr>
        <p:blipFill>
          <a:blip r:embed="rId15"/>
          <a:stretch>
            <a:fillRect/>
          </a:stretch>
        </p:blipFill>
        <p:spPr>
          <a:xfrm>
            <a:off x="6634945" y="4431909"/>
            <a:ext cx="467870" cy="478383"/>
          </a:xfrm>
          <a:prstGeom prst="rect">
            <a:avLst/>
          </a:prstGeom>
        </p:spPr>
      </p:pic>
      <p:pic>
        <p:nvPicPr>
          <p:cNvPr id="19" name="图片 18">
            <a:extLst>
              <a:ext uri="{FF2B5EF4-FFF2-40B4-BE49-F238E27FC236}">
                <a16:creationId xmlns:a16="http://schemas.microsoft.com/office/drawing/2014/main" id="{2BAF8AF2-D317-BC03-7C5E-1967616BFB27}"/>
              </a:ext>
            </a:extLst>
          </p:cNvPr>
          <p:cNvPicPr>
            <a:picLocks noChangeAspect="1"/>
          </p:cNvPicPr>
          <p:nvPr/>
        </p:nvPicPr>
        <p:blipFill>
          <a:blip r:embed="rId16"/>
          <a:stretch>
            <a:fillRect/>
          </a:stretch>
        </p:blipFill>
        <p:spPr>
          <a:xfrm>
            <a:off x="7669285" y="4443282"/>
            <a:ext cx="388715" cy="443272"/>
          </a:xfrm>
          <a:prstGeom prst="rect">
            <a:avLst/>
          </a:prstGeom>
        </p:spPr>
      </p:pic>
      <p:pic>
        <p:nvPicPr>
          <p:cNvPr id="20" name="图片 19">
            <a:extLst>
              <a:ext uri="{FF2B5EF4-FFF2-40B4-BE49-F238E27FC236}">
                <a16:creationId xmlns:a16="http://schemas.microsoft.com/office/drawing/2014/main" id="{048741E5-B117-6A30-ACF3-D7E7F477D970}"/>
              </a:ext>
            </a:extLst>
          </p:cNvPr>
          <p:cNvPicPr>
            <a:picLocks noChangeAspect="1"/>
          </p:cNvPicPr>
          <p:nvPr/>
        </p:nvPicPr>
        <p:blipFill>
          <a:blip r:embed="rId17"/>
          <a:stretch>
            <a:fillRect/>
          </a:stretch>
        </p:blipFill>
        <p:spPr>
          <a:xfrm>
            <a:off x="7197968" y="3006726"/>
            <a:ext cx="942634" cy="1112991"/>
          </a:xfrm>
          <a:prstGeom prst="rect">
            <a:avLst/>
          </a:prstGeom>
        </p:spPr>
      </p:pic>
      <p:pic>
        <p:nvPicPr>
          <p:cNvPr id="21" name="图片 20">
            <a:extLst>
              <a:ext uri="{FF2B5EF4-FFF2-40B4-BE49-F238E27FC236}">
                <a16:creationId xmlns:a16="http://schemas.microsoft.com/office/drawing/2014/main" id="{8D4D7B41-4185-A769-21C0-48B28862CB34}"/>
              </a:ext>
            </a:extLst>
          </p:cNvPr>
          <p:cNvPicPr>
            <a:picLocks noChangeAspect="1"/>
          </p:cNvPicPr>
          <p:nvPr/>
        </p:nvPicPr>
        <p:blipFill>
          <a:blip r:embed="rId18"/>
          <a:stretch>
            <a:fillRect/>
          </a:stretch>
        </p:blipFill>
        <p:spPr>
          <a:xfrm>
            <a:off x="8380207" y="3006726"/>
            <a:ext cx="2115047" cy="1879828"/>
          </a:xfrm>
          <a:prstGeom prst="rect">
            <a:avLst/>
          </a:prstGeom>
        </p:spPr>
      </p:pic>
      <p:pic>
        <p:nvPicPr>
          <p:cNvPr id="22" name="图片 21">
            <a:extLst>
              <a:ext uri="{FF2B5EF4-FFF2-40B4-BE49-F238E27FC236}">
                <a16:creationId xmlns:a16="http://schemas.microsoft.com/office/drawing/2014/main" id="{822799C5-A638-5144-072F-528E4B401149}"/>
              </a:ext>
            </a:extLst>
          </p:cNvPr>
          <p:cNvPicPr>
            <a:picLocks noChangeAspect="1"/>
          </p:cNvPicPr>
          <p:nvPr/>
        </p:nvPicPr>
        <p:blipFill>
          <a:blip r:embed="rId19"/>
          <a:stretch>
            <a:fillRect/>
          </a:stretch>
        </p:blipFill>
        <p:spPr>
          <a:xfrm>
            <a:off x="6382621" y="3614771"/>
            <a:ext cx="252324" cy="427010"/>
          </a:xfrm>
          <a:prstGeom prst="rect">
            <a:avLst/>
          </a:prstGeom>
        </p:spPr>
      </p:pic>
      <p:pic>
        <p:nvPicPr>
          <p:cNvPr id="23" name="图片 22">
            <a:extLst>
              <a:ext uri="{FF2B5EF4-FFF2-40B4-BE49-F238E27FC236}">
                <a16:creationId xmlns:a16="http://schemas.microsoft.com/office/drawing/2014/main" id="{0779DF57-D405-4915-DECB-9749D8D4010A}"/>
              </a:ext>
            </a:extLst>
          </p:cNvPr>
          <p:cNvPicPr>
            <a:picLocks noChangeAspect="1"/>
          </p:cNvPicPr>
          <p:nvPr/>
        </p:nvPicPr>
        <p:blipFill>
          <a:blip r:embed="rId20"/>
          <a:stretch>
            <a:fillRect/>
          </a:stretch>
        </p:blipFill>
        <p:spPr>
          <a:xfrm>
            <a:off x="5759591" y="3611384"/>
            <a:ext cx="246086" cy="416454"/>
          </a:xfrm>
          <a:prstGeom prst="rect">
            <a:avLst/>
          </a:prstGeom>
        </p:spPr>
      </p:pic>
    </p:spTree>
    <p:extLst>
      <p:ext uri="{BB962C8B-B14F-4D97-AF65-F5344CB8AC3E}">
        <p14:creationId xmlns:p14="http://schemas.microsoft.com/office/powerpoint/2010/main" val="4194950798"/>
      </p:ext>
    </p:extLst>
  </p:cSld>
  <p:clrMapOvr>
    <a:masterClrMapping/>
  </p:clrMapOvr>
</p:sld>
</file>

<file path=ppt/slides/slide9.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0D63C5-F523-A144-54CA-F7CD7DA8EFFC}"/>
              </a:ext>
            </a:extLst>
          </p:cNvPr>
          <p:cNvSpPr>
            <a:spLocks noGrp="1"/>
          </p:cNvSpPr>
          <p:nvPr>
            <p:ph type="title"/>
          </p:nvPr>
        </p:nvSpPr>
        <p:spPr/>
        <p:txBody>
          <a:bodyPr/>
          <a:lstStyle/>
          <a:p>
            <a:r>
              <a:rPr lang="en-US"/>
              <a:t>THANK YOU</a:t>
            </a:r>
            <a:endParaRPr lang="zh-CN"/>
          </a:p>
        </p:txBody>
      </p:sp>
      <p:sp>
        <p:nvSpPr>
          <p:cNvPr id="3" name="文本占位符 2">
            <a:extLst>
              <a:ext uri="{FF2B5EF4-FFF2-40B4-BE49-F238E27FC236}">
                <a16:creationId xmlns:a16="http://schemas.microsoft.com/office/drawing/2014/main" id="{2812A223-E364-0DA1-B981-61AEE6DB2B4C}"/>
              </a:ext>
            </a:extLst>
          </p:cNvPr>
          <p:cNvSpPr>
            <a:spLocks noGrp="1"/>
          </p:cNvSpPr>
          <p:nvPr>
            <p:ph type="body" idx="1"/>
          </p:nvPr>
        </p:nvSpPr>
        <p:spPr/>
        <p:txBody>
          <a:bodyPr/>
          <a:lstStyle/>
          <a:p>
            <a:r>
              <a:rPr lang="en-US"/>
              <a:t>December 4, 2022</a:t>
            </a:r>
            <a:endParaRPr lang="zh-CN"/>
          </a:p>
          <a:p>
            <a:endParaRPr lang="zh-CN"/>
          </a:p>
        </p:txBody>
      </p:sp>
    </p:spTree>
    <p:extLst>
      <p:ext uri="{BB962C8B-B14F-4D97-AF65-F5344CB8AC3E}">
        <p14:creationId xmlns:p14="http://schemas.microsoft.com/office/powerpoint/2010/main" val="123788931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TotalTime>
  <Words>605</Words>
  <Application>Microsoft Macintosh PowerPoint</Application>
  <PresentationFormat>宽屏</PresentationFormat>
  <Paragraphs>30</Paragraphs>
  <Slides>9</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9</vt:i4>
      </vt:variant>
    </vt:vector>
  </HeadingPairs>
  <TitlesOfParts>
    <vt:vector size="14" baseType="lpstr">
      <vt:lpstr>PingFang SC Light</vt:lpstr>
      <vt:lpstr>PingFang SC Semibold</vt:lpstr>
      <vt:lpstr>Arial</vt:lpstr>
      <vt:lpstr>Wingdings</vt:lpstr>
      <vt:lpstr>Office 主题​​</vt:lpstr>
      <vt:lpstr>Taichi Hackathon</vt:lpstr>
      <vt:lpstr>Taichi Hackathon</vt:lpstr>
      <vt:lpstr>单列布局示范-全文字</vt:lpstr>
      <vt:lpstr>双列布局示范-左文右图</vt:lpstr>
      <vt:lpstr>双列布局示范-左文右文</vt:lpstr>
      <vt:lpstr>三列布局示范-全文字</vt:lpstr>
      <vt:lpstr>字号层级示例</vt:lpstr>
      <vt:lpstr>装饰 ICON 元素</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Taichi Hackathon 2022</dc:title>
  <dc:creator>Microsoft Office User</dc:creator>
  <cp:lastModifiedBy>Microsoft Office User</cp:lastModifiedBy>
  <cp:revision>26</cp:revision>
  <dcterms:created xsi:type="dcterms:W3CDTF">2022-11-17T02:23:28Z</dcterms:created>
  <dcterms:modified xsi:type="dcterms:W3CDTF">2022-11-18T02:28:47Z</dcterms:modified>
</cp:coreProperties>
</file>